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b6927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0b6927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b69275e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b69275e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b69275e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b69275e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b69275e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b69275e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b69275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b69275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b69275e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b69275e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b69275e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b69275e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b69275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b69275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b69275e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b69275e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b69275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b69275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b69275e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b69275e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b69275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b69275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Aspect based emotion analysis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Kunal Verma, Nimesh Aggarwal, Niteesh Kumar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203050121, 203050049, 203050065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-10th December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3: </a:t>
            </a:r>
            <a:r>
              <a:rPr lang="en"/>
              <a:t>Constituency parsing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29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Tools Used: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Benepar parser</a:t>
            </a:r>
            <a:r>
              <a:rPr lang="en">
                <a:solidFill>
                  <a:srgbClr val="000000"/>
                </a:solidFill>
              </a:rPr>
              <a:t> for generating constituency parse tree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Input: Sentence string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Output: </a:t>
            </a:r>
            <a:r>
              <a:rPr b="1" lang="en">
                <a:solidFill>
                  <a:srgbClr val="000000"/>
                </a:solidFill>
              </a:rPr>
              <a:t>CP tree object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598225" y="1116775"/>
            <a:ext cx="53037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Example: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Input String: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Vinken will join the board as a nonexecutive director</a:t>
            </a:r>
            <a:endParaRPr b="1"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Output: </a:t>
            </a:r>
            <a:r>
              <a:rPr lang="en" sz="1700"/>
              <a:t>tree object in the below form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(S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  (NP (NNP Vinken))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  (VP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    (MD will)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    (VP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      (VB join)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</a:rPr>
              <a:t>      (NP (DT the) (NN board))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80000"/>
                </a:solidFill>
              </a:rPr>
              <a:t>      (PP (IN as) (NP (DT a) (JJ nonexecutive)   (NN director))))))</a:t>
            </a:r>
            <a:endParaRPr b="1" sz="17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3: CP to DP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77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Paper Reference: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Johansson, Richard, and Pierre Nugues. "Extended constituent-to-dependency conversion for English." (2007).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Methodology: (from lecture slides - Speech and Language Processing, Jurafksy &amp; Martin, Ch-15, 2019)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Mark the head child of each node in a phrase structure, using the appropriate head rules.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 the dependency structure, make the head of each non-head child depend on the head of the head-child.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3: CP to DP (Output examples)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18575" y="1152475"/>
            <a:ext cx="43560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INPUT: </a:t>
            </a:r>
            <a:r>
              <a:rPr b="1" i="1" lang="en" sz="1500">
                <a:solidFill>
                  <a:schemeClr val="dk1"/>
                </a:solidFill>
              </a:rPr>
              <a:t>Vinken will join the board as a nonexecutive director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OUTPUT: Actual code output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Head</a:t>
            </a:r>
            <a:r>
              <a:rPr lang="en" sz="1600">
                <a:solidFill>
                  <a:srgbClr val="000000"/>
                </a:solidFill>
              </a:rPr>
              <a:t> == Label ==&gt; </a:t>
            </a:r>
            <a:r>
              <a:rPr b="1" lang="en" sz="1600">
                <a:solidFill>
                  <a:srgbClr val="000000"/>
                </a:solidFill>
              </a:rPr>
              <a:t>modifier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join 	==  	nsubj 	==&gt;	 Vinken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join 	==  	aux 		==&gt;	 will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join 	==  	dobj 		==&gt;	 board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join 	==  	prep 	==&gt;	 as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board ==  det 		==&gt;	 the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as 	==  	pobj 		==&gt;	 director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director ==  det 	==&gt;	 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director ==  amod 	==&gt; 	 nonexecutive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50" y="2848000"/>
            <a:ext cx="4908450" cy="16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4680350" y="2404750"/>
            <a:ext cx="3820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output f</a:t>
            </a:r>
            <a:r>
              <a:rPr b="1" lang="en"/>
              <a:t>or verification</a:t>
            </a:r>
            <a:r>
              <a:rPr lang="en"/>
              <a:t> using spacy dependency parsing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 based emotion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Aspect based emotion analysis aims to extract various aspects of reviews  and determine the corresponding emotion for each aspect category. The term ‘aspect’ refers to an attribute or a component of the product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Instead of classifying the overall emotion of a review into anger, sadness, happiness, surprise and joy aspect-based analysis allows us to associate specific emotion to different aspects of a product and such a analysis provides greater insight to the emotions expressed in the written reviews.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Dataset</a:t>
            </a:r>
            <a:r>
              <a:rPr lang="en">
                <a:solidFill>
                  <a:schemeClr val="dk1"/>
                </a:solidFill>
              </a:rPr>
              <a:t> : SemEval (2014 and 2016) dataset(Restaurant)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aspect based emotion tagged dataset available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Verification of results?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Dataset: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SemEval 14 and 16 of Restaurant reviews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Aspect labelled as Positive, Negative or Neutral in the dataset.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Aspects can be multiple words also.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 each sentence may have a aspect present.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Dataset is tagged using sentiments &lt;Positive , Negative ,Neutral &gt; for each aspect Identified in the sentence.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 the backmapping approach to evaluate the solution.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Emotions Identified for each aspect were classified as Positive , Negative and Neutral.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Then above mapping was used to evaluate the result.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 Pre-processing</a:t>
            </a:r>
            <a:endParaRPr b="1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have done preprocessing for all the reviews in the dataset by removing unwanted characters,links etc.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 : </a:t>
            </a: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Not only was the food outstanding, but the little 'perks' were great.</a:t>
            </a:r>
            <a:endParaRPr sz="155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Char char="○"/>
            </a:pPr>
            <a:r>
              <a:rPr lang="en" sz="1550" u="sng">
                <a:solidFill>
                  <a:schemeClr val="accent2"/>
                </a:solidFill>
                <a:highlight>
                  <a:schemeClr val="lt1"/>
                </a:highlight>
              </a:rPr>
              <a:t>After preprocessing</a:t>
            </a:r>
            <a:r>
              <a:rPr lang="en" sz="1550">
                <a:solidFill>
                  <a:schemeClr val="accent2"/>
                </a:solidFill>
                <a:highlight>
                  <a:schemeClr val="lt1"/>
                </a:highlight>
              </a:rPr>
              <a:t> :</a:t>
            </a:r>
            <a:r>
              <a:rPr lang="en" sz="1450">
                <a:solidFill>
                  <a:schemeClr val="accent2"/>
                </a:solidFill>
                <a:highlight>
                  <a:schemeClr val="lt1"/>
                </a:highlight>
              </a:rPr>
              <a:t>not only was the food outstanding but the little perks were great</a:t>
            </a:r>
            <a:endParaRPr sz="195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Aspect Terms Extraction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token of review is marked with B,I,O  encoding scheme.where B, I and O denote the beginning,inside and outside entities of aspect terms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have used a CRF(Conditional Random Field) to classify the aspect terms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classifier is trained with the following set of features:  a)word information,b)Part-of-Speech (PoS) tag information c)previous chunk label information,d)Prefixes and suffixes information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were able to achieve an accuracy of 80%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Output : 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</a:rPr>
              <a:t>['O', 'O', 'O', 'O', 'B-A', 'O', 'O', 'O', 'O', 'B-A', 'O' 'O']</a:t>
            </a:r>
            <a:endParaRPr sz="12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</a:rPr>
              <a:t>Aspects  : </a:t>
            </a:r>
            <a:r>
              <a:rPr lang="en" sz="1650">
                <a:solidFill>
                  <a:schemeClr val="accent2"/>
                </a:solidFill>
                <a:highlight>
                  <a:schemeClr val="lt1"/>
                </a:highlight>
              </a:rPr>
              <a:t>['food', 'perks']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Dependency word extractor from aspects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Extracted emotion related words using </a:t>
            </a:r>
            <a:r>
              <a:rPr lang="en">
                <a:solidFill>
                  <a:schemeClr val="dk1"/>
                </a:solidFill>
              </a:rPr>
              <a:t>stanford nlp</a:t>
            </a:r>
            <a:r>
              <a:rPr lang="en">
                <a:solidFill>
                  <a:schemeClr val="dk1"/>
                </a:solidFill>
              </a:rPr>
              <a:t> stanza dependency parser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Emotion Tagger based on the words extracted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Tagging all the aspects with a particular emotion based on the dependent words extracted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4 different types of emotion tagging methods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NRC Lexicon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text2emotion library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Tf-idf SVM based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Logistic Regression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Mapping the aspect emotion to positive or negative polarity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Trust, surprise, happy, joy - positive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Fear, anger, disgust, sadness - negative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NRC Lexicon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Precision	=  	 0.697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Recall     	= 	 0.497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f1-score  	= 	 0.580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Text2emotion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Precision 	= 	 0.643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Recall     	= 	 0.458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f1-score   	= 	 0.53</a:t>
            </a:r>
            <a:r>
              <a:rPr lang="en">
                <a:solidFill>
                  <a:srgbClr val="0000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26425" y="11999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Precision 	= 	 0.620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Recall 	= 	 0.442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f1-score 	= 	 0.516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Precision 	= 	 0.674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Recall 	= 	 0.480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f1-score 	= 	 0.561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48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Aspect extraction module is efficient in detecting aspects correctly most often with an accuracy of 80% as stated before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emotion tagger module for all 4 different methods are detecting ‘neutral’ most frequently which is not actually the case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is attributed to the dependency words that were extracted were only part of sentences/words which are not well defining or explaining that aspect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Dependency words extractor part -Bottleneck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Improving or changing methodology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Using other DL/attention based methods can be looked into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00" y="1651275"/>
            <a:ext cx="3713700" cy="241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dependency word extractor can be modified using Deep learning based methods such as attention framework to take into consideration all the context present around the aspects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Combining with the current sentiment analysis techniques to have a better classification of emotion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Aspect based Emotion tagged dataset can be useful for various paradigms of emotion and sentiment analysis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