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Raleway Thin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589E96-1CD1-477B-97CC-1FFFD365AE61}">
  <a:tblStyle styleId="{85589E96-1CD1-477B-97CC-1FFFD365AE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a286b88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a286b88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fa286b88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fa286b88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a286b889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a286b889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fa286b889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fa286b889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cf798b5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cf798b5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cf798b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cf798b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a286b889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fa286b889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a286b889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a286b889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6cf798b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6cf798b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6cf798b5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6cf798b5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6cf798b5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6cf798b5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cf798b5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cf798b5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6cf798b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6cf798b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cf798b5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cf798b5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a286b88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a286b88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a286b889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a286b889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6cf798b5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6cf798b5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cf798b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cf798b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6cf798b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6cf798b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a286b889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a286b889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6cf798b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6cf798b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website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2400262" y="13245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separate login for customer and seller.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Both work similarly.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Both have a separate function in which we have a verify function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verify function which uses customer ID and password.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Now , verify function if password and ID do not match it makes the overall function return name did not match password.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user ID does not exist then it returns no account exist.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7654975" y="23005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321475" y="472150"/>
            <a:ext cx="85893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Verify function works by using a integer return type.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password is wrong then it returns a integer which in parent program denotes wrong password.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ID does not exist then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 returns a integer which in parent program denotes wrong ID.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7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seller login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land on a page with seven categories in which we can add item in selected category.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items will be explained later.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shows the item added using current seller ID.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a logout icon is there.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5" y="0"/>
            <a:ext cx="8941376" cy="52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items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a simple function.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stores various information like,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Title,Price,Description.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category it belongs to.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images are added using GUI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125"/>
            <a:ext cx="8839200" cy="50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2329925" y="5960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item 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5600" b="1">
                <a:solidFill>
                  <a:srgbClr val="666666"/>
                </a:solidFill>
              </a:rPr>
              <a:t>We have a function which  takes the name of the item as input then searches in added items.</a:t>
            </a:r>
            <a:endParaRPr sz="5600" b="1">
              <a:solidFill>
                <a:srgbClr val="666666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  <a:buChar char="●"/>
            </a:pPr>
            <a:r>
              <a:rPr lang="en" sz="5600" b="1">
                <a:solidFill>
                  <a:srgbClr val="666666"/>
                </a:solidFill>
              </a:rPr>
              <a:t>After this it returns the item which matches the name of the entered item the most.</a:t>
            </a:r>
            <a:endParaRPr sz="5600" b="1">
              <a:solidFill>
                <a:srgbClr val="666666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  <a:buChar char="●"/>
            </a:pPr>
            <a:r>
              <a:rPr lang="en" sz="5600" b="1">
                <a:solidFill>
                  <a:srgbClr val="666666"/>
                </a:solidFill>
              </a:rPr>
              <a:t>After finding product user can add the quantity.</a:t>
            </a:r>
            <a:endParaRPr sz="5600" b="1">
              <a:solidFill>
                <a:srgbClr val="666666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5600" b="1">
                <a:solidFill>
                  <a:srgbClr val="666666"/>
                </a:solidFill>
              </a:rPr>
              <a:t>Then also viewing cart option is also present </a:t>
            </a:r>
            <a:endParaRPr sz="56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cart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this works is that we store the items that the user has added in the cart.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whenever that user is done buying the user can simply view the items that are selected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25"/>
            <a:ext cx="8839200" cy="50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79" name="Google Shape;79;p14"/>
          <p:cNvGraphicFramePr/>
          <p:nvPr>
            <p:extLst>
              <p:ext uri="{D42A27DB-BD31-4B8C-83A1-F6EECF244321}">
                <p14:modId xmlns:p14="http://schemas.microsoft.com/office/powerpoint/2010/main" val="218366257"/>
              </p:ext>
            </p:extLst>
          </p:nvPr>
        </p:nvGraphicFramePr>
        <p:xfrm>
          <a:off x="952500" y="1619250"/>
          <a:ext cx="7208850" cy="1981050"/>
        </p:xfrm>
        <a:graphic>
          <a:graphicData uri="http://schemas.openxmlformats.org/drawingml/2006/table">
            <a:tbl>
              <a:tblPr>
                <a:noFill/>
                <a:tableStyleId>{85589E96-1CD1-477B-97CC-1FFFD365AE61}</a:tableStyleId>
              </a:tblPr>
              <a:tblGrid>
                <a:gridCol w="8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SI. NO.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 no.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200010026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Manvi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200020025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Niteesh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200010035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Tarun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200010051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details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view the items that are been ordered currently 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some basic details of order will be visible.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members</a:t>
            </a:r>
            <a:endParaRPr/>
          </a:p>
        </p:txBody>
      </p:sp>
      <p:graphicFrame>
        <p:nvGraphicFramePr>
          <p:cNvPr id="186" name="Google Shape;186;p33"/>
          <p:cNvGraphicFramePr/>
          <p:nvPr>
            <p:extLst>
              <p:ext uri="{D42A27DB-BD31-4B8C-83A1-F6EECF244321}">
                <p14:modId xmlns:p14="http://schemas.microsoft.com/office/powerpoint/2010/main" val="2906994885"/>
              </p:ext>
            </p:extLst>
          </p:nvPr>
        </p:nvGraphicFramePr>
        <p:xfrm>
          <a:off x="384950" y="1132010"/>
          <a:ext cx="7244000" cy="3266225"/>
        </p:xfrm>
        <a:graphic>
          <a:graphicData uri="http://schemas.openxmlformats.org/drawingml/2006/table">
            <a:tbl>
              <a:tblPr>
                <a:noFill/>
                <a:tableStyleId>{85589E96-1CD1-477B-97CC-1FFFD365AE61}</a:tableStyleId>
              </a:tblPr>
              <a:tblGrid>
                <a:gridCol w="80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SI. NO.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 writing and implementing GUI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Manvi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to register n login , also to instruct design and appearance of program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Niteesh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Implementing gui &amp; function reading all product &amp; data of all product data files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Tarun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Function to check duplicate entries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Write a C program to simulate an e-commerce website. The program should have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modules: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(a) User login.( Is user seller or consumer.)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(b) If seller, seller Id and username to be entered. Add items to the category.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(c) Display category and items with seller ID and price.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(d) Consumers can search an item, or select an item from the list displayed.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(e) Enter item and quantity with seller ID.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(f) Display total amount and complete information about the purchase details.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Write a C program to simulate an e-commerce website. The program should have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modules: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program has usage of GUI.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there is readme in submission which has instructions.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GUI ?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6957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3333"/>
              <a:buChar char="●"/>
            </a:pP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Graphical user interface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GUI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a computer program that enables a person to communicate with a computer through the use of symbols, visual metaphors, and pointing devices.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Simply, it helps the user to easily use our page by using symbols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4275"/>
            <a:ext cx="8949174" cy="40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41550" y="401825"/>
            <a:ext cx="8709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 as seen our home page has options for login of both seller and customer.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can also directly search for items.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How searching works is explained later.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registration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simply take user ID as input.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take password and confirm password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match then registration is successful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Else we output that they do not match and redo the entire process.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On-screen Show (16:9)</PresentationFormat>
  <Paragraphs>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Raleway</vt:lpstr>
      <vt:lpstr>Raleway Thin</vt:lpstr>
      <vt:lpstr>Lato</vt:lpstr>
      <vt:lpstr>Roboto</vt:lpstr>
      <vt:lpstr>Swiss</vt:lpstr>
      <vt:lpstr>Final Report</vt:lpstr>
      <vt:lpstr>Team members</vt:lpstr>
      <vt:lpstr>Problem statement</vt:lpstr>
      <vt:lpstr>Whole program has usage of GUI. Also there is readme in submission which has instructions.</vt:lpstr>
      <vt:lpstr>What is GUI ?</vt:lpstr>
      <vt:lpstr>Home page </vt:lpstr>
      <vt:lpstr>PowerPoint Presentation</vt:lpstr>
      <vt:lpstr>User registration</vt:lpstr>
      <vt:lpstr>PowerPoint Presentation</vt:lpstr>
      <vt:lpstr>User login</vt:lpstr>
      <vt:lpstr>PowerPoint Presentation</vt:lpstr>
      <vt:lpstr>PowerPoint Presentation</vt:lpstr>
      <vt:lpstr>After seller login</vt:lpstr>
      <vt:lpstr>PowerPoint Presentation</vt:lpstr>
      <vt:lpstr>Adding items</vt:lpstr>
      <vt:lpstr>PowerPoint Presentation</vt:lpstr>
      <vt:lpstr>Searching for item </vt:lpstr>
      <vt:lpstr>Viewing cart</vt:lpstr>
      <vt:lpstr>PowerPoint Presentation</vt:lpstr>
      <vt:lpstr>Order details</vt:lpstr>
      <vt:lpstr>Role of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cp:lastModifiedBy>niteesh chaudhary</cp:lastModifiedBy>
  <cp:revision>1</cp:revision>
  <dcterms:modified xsi:type="dcterms:W3CDTF">2021-06-13T17:44:34Z</dcterms:modified>
</cp:coreProperties>
</file>