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6FCD-3F1F-4B1C-B279-353E147E3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17" y="655420"/>
            <a:ext cx="7197726" cy="2421464"/>
          </a:xfrm>
        </p:spPr>
        <p:txBody>
          <a:bodyPr/>
          <a:lstStyle/>
          <a:p>
            <a:r>
              <a:rPr lang="en-US" dirty="0"/>
              <a:t>TEAM ambitious waffles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BB47B-1262-4A28-A085-1457642B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8168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members 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Tabish </a:t>
            </a:r>
            <a:r>
              <a:rPr lang="en-US" dirty="0" err="1"/>
              <a:t>khalid</a:t>
            </a:r>
            <a:r>
              <a:rPr lang="en-US" dirty="0"/>
              <a:t> </a:t>
            </a:r>
            <a:r>
              <a:rPr lang="en-US" dirty="0" err="1"/>
              <a:t>halim</a:t>
            </a:r>
            <a:endParaRPr lang="en-US" dirty="0"/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NKC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Shashank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9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9A2D-C883-4DE1-BF63-3B5ACDD3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521546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trupen</a:t>
            </a:r>
            <a:endParaRPr lang="en-IN" sz="54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B2278-1EF0-4735-B41A-27F38596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468" y="-373459"/>
            <a:ext cx="6317060" cy="6317060"/>
          </a:xfrm>
        </p:spPr>
      </p:pic>
    </p:spTree>
    <p:extLst>
      <p:ext uri="{BB962C8B-B14F-4D97-AF65-F5344CB8AC3E}">
        <p14:creationId xmlns:p14="http://schemas.microsoft.com/office/powerpoint/2010/main" val="23094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912-6D0A-43B5-B4E5-FC40489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1C9-0D35-4BA2-AFA3-07E2988F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63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Cascadia Code ExtraLight</vt:lpstr>
      <vt:lpstr>Wingdings</vt:lpstr>
      <vt:lpstr>Celestial</vt:lpstr>
      <vt:lpstr>TEAM ambitious waffles </vt:lpstr>
      <vt:lpstr>trupen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Tabish Khalid Halim</dc:creator>
  <cp:lastModifiedBy>Tabish Khalid Halim</cp:lastModifiedBy>
  <cp:revision>3</cp:revision>
  <dcterms:created xsi:type="dcterms:W3CDTF">2021-11-04T10:26:30Z</dcterms:created>
  <dcterms:modified xsi:type="dcterms:W3CDTF">2021-11-04T10:47:36Z</dcterms:modified>
</cp:coreProperties>
</file>