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58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16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47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4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0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2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6FCD-3F1F-4B1C-B279-353E147E3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153" y="793965"/>
            <a:ext cx="7197726" cy="2421464"/>
          </a:xfrm>
        </p:spPr>
        <p:txBody>
          <a:bodyPr/>
          <a:lstStyle/>
          <a:p>
            <a:pPr algn="ctr"/>
            <a:r>
              <a:rPr lang="en-US" sz="3600" dirty="0"/>
              <a:t>TEAM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AMBITIOUS WAFFLES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BB47B-1262-4A28-A085-1457642B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657" y="3749238"/>
            <a:ext cx="3765178" cy="18168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members 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Tabish Khalid Halim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Niteesh Kamal Chaudhary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Shashank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912-6D0A-43B5-B4E5-FC40489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Features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1C9-0D35-4BA2-AFA3-07E2988F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Basic features:</a:t>
            </a:r>
          </a:p>
          <a:p>
            <a:r>
              <a:rPr lang="en-US" sz="2000" dirty="0"/>
              <a:t>Online timed MCQ quizzes with timer and auto-submit feature</a:t>
            </a:r>
          </a:p>
          <a:p>
            <a:r>
              <a:rPr lang="en-US" sz="2000" dirty="0"/>
              <a:t>Beautiful and easy to use UI</a:t>
            </a:r>
          </a:p>
          <a:p>
            <a:r>
              <a:rPr lang="en-US" sz="2000" dirty="0"/>
              <a:t>Password Recovery through OTP feature on G-mail </a:t>
            </a:r>
          </a:p>
          <a:p>
            <a:r>
              <a:rPr lang="en-US" sz="2000" dirty="0"/>
              <a:t>Quiz Analytics and Class performance (visible for teacher)</a:t>
            </a:r>
          </a:p>
          <a:p>
            <a:r>
              <a:rPr lang="en-US" sz="2000" dirty="0"/>
              <a:t>Overall self analysis </a:t>
            </a:r>
            <a:r>
              <a:rPr lang="en-US" sz="2000"/>
              <a:t>for students.</a:t>
            </a:r>
            <a:endParaRPr lang="en-US" sz="2000" dirty="0"/>
          </a:p>
          <a:p>
            <a:r>
              <a:rPr lang="en-US" sz="2000" dirty="0"/>
              <a:t>Print Request feature</a:t>
            </a:r>
          </a:p>
          <a:p>
            <a:r>
              <a:rPr lang="en-US" sz="2000" dirty="0"/>
              <a:t>Online Messaging System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26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912-6D0A-43B5-B4E5-FC40489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Features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1C9-0D35-4BA2-AFA3-07E2988F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76538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Additional Features 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User-Support Chatbot made with JavaScript</a:t>
            </a:r>
          </a:p>
          <a:p>
            <a:r>
              <a:rPr lang="en-US" sz="2000" dirty="0"/>
              <a:t>Profile Updation through in-built UI</a:t>
            </a:r>
          </a:p>
          <a:p>
            <a:r>
              <a:rPr lang="en-US" sz="2000" dirty="0"/>
              <a:t>Notification Bell feature</a:t>
            </a:r>
          </a:p>
          <a:p>
            <a:r>
              <a:rPr lang="en-US" sz="2000" dirty="0"/>
              <a:t>Dark-mode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9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AD0B-CA30-461D-8619-EC1EEF9F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79" y="478989"/>
            <a:ext cx="4762500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erlin Sans FB" panose="020E0602020502020306" pitchFamily="34" charset="0"/>
              </a:rPr>
              <a:t>Thank You !</a:t>
            </a:r>
            <a:endParaRPr lang="en-IN" sz="48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B298D-87FB-4BDF-83BD-FEE4404D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00" y="1935256"/>
            <a:ext cx="4181325" cy="41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9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9A2D-C883-4DE1-BF63-3B5ACDD3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4" y="52154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trupen</a:t>
            </a:r>
            <a:endParaRPr lang="en-IN" sz="54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B2278-1EF0-4735-B41A-27F38596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467" y="-373460"/>
            <a:ext cx="6317060" cy="6317060"/>
          </a:xfrm>
        </p:spPr>
      </p:pic>
    </p:spTree>
    <p:extLst>
      <p:ext uri="{BB962C8B-B14F-4D97-AF65-F5344CB8AC3E}">
        <p14:creationId xmlns:p14="http://schemas.microsoft.com/office/powerpoint/2010/main" val="2309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jQuery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8216149" y="263691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6301185" y="3431164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817171" y="4087156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771">
            <a:off x="5927370" y="4784210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8468283" y="5523703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62190A-0644-4283-8C1C-6DB23F3A3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138" y="1906749"/>
            <a:ext cx="1586394" cy="15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jQuery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10003801" y="3323426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8043766" y="2245952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961559" y="4628594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987">
            <a:off x="6958863" y="347358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7685509" y="5048546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AE873-5ADA-44A4-A05C-04F2CC79E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27838">
            <a:off x="10486774" y="4462835"/>
            <a:ext cx="1586394" cy="15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8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jQuery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757">
            <a:off x="9932741" y="4294724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229" y="2653332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7864371" y="5045502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696">
            <a:off x="7631952" y="214010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7660352" y="3941531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53173-FA62-4D4C-BBBC-84F22F8BD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27838">
            <a:off x="10487448" y="5316008"/>
            <a:ext cx="1586394" cy="15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jQuery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757">
            <a:off x="8734782" y="507844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28" y="4235575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1080">
            <a:off x="7167348" y="3474675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1081">
            <a:off x="9919356" y="246411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8542223" y="2452330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45646-A521-4B1D-BA18-834977632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27838">
            <a:off x="7299237" y="5044348"/>
            <a:ext cx="1586394" cy="15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0334"/>
            <a:ext cx="10131425" cy="1456267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33" y="2411888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jQuery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1100">
            <a:off x="7132751" y="373228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900">
            <a:off x="7744169" y="5155267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4856">
            <a:off x="7901790" y="2025330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3239">
            <a:off x="9536674" y="4410486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10101883" y="3311348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3159A0-79B8-4DF3-8A80-692B21A5E7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27838">
            <a:off x="6458984" y="2011763"/>
            <a:ext cx="1586394" cy="15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5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jQuery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8216149" y="263691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6301185" y="3431164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817171" y="4087156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771">
            <a:off x="5927370" y="4784210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8468283" y="5523703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31FF5-0C16-44AF-8A1B-C6322AD2E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27838">
            <a:off x="9409829" y="2635803"/>
            <a:ext cx="1586394" cy="15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0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20864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Along with these languages , we have also used Bootstrap CSS for additional styling .</a:t>
            </a:r>
          </a:p>
        </p:txBody>
      </p:sp>
      <p:pic>
        <p:nvPicPr>
          <p:cNvPr id="2054" name="Picture 6" descr="Views Bootstrap | Drupal.org">
            <a:extLst>
              <a:ext uri="{FF2B5EF4-FFF2-40B4-BE49-F238E27FC236}">
                <a16:creationId xmlns:a16="http://schemas.microsoft.com/office/drawing/2014/main" id="{C91AEC2C-069B-465D-A0D1-7C4FAF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751" y="3281082"/>
            <a:ext cx="3821522" cy="32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42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214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Berlin Sans FB</vt:lpstr>
      <vt:lpstr>Candara Light</vt:lpstr>
      <vt:lpstr>Cascadia Code ExtraLight</vt:lpstr>
      <vt:lpstr>Trebuchet MS</vt:lpstr>
      <vt:lpstr>Wingdings</vt:lpstr>
      <vt:lpstr>Wingdings 3</vt:lpstr>
      <vt:lpstr>Facet</vt:lpstr>
      <vt:lpstr>TEAM  AMBITIOUS WAFFLES </vt:lpstr>
      <vt:lpstr>trupen</vt:lpstr>
      <vt:lpstr>Project details :</vt:lpstr>
      <vt:lpstr>Project details :</vt:lpstr>
      <vt:lpstr>Project details :</vt:lpstr>
      <vt:lpstr>Project details :</vt:lpstr>
      <vt:lpstr>Project details :</vt:lpstr>
      <vt:lpstr>Project details :</vt:lpstr>
      <vt:lpstr>Project details :</vt:lpstr>
      <vt:lpstr>Features :</vt:lpstr>
      <vt:lpstr>Features 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Tabish Khalid Halim</dc:creator>
  <cp:lastModifiedBy>niteesh chaudhary</cp:lastModifiedBy>
  <cp:revision>9</cp:revision>
  <dcterms:created xsi:type="dcterms:W3CDTF">2021-11-04T10:26:30Z</dcterms:created>
  <dcterms:modified xsi:type="dcterms:W3CDTF">2021-11-08T08:44:22Z</dcterms:modified>
</cp:coreProperties>
</file>