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0" r:id="rId10"/>
    <p:sldId id="258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5" d="100"/>
          <a:sy n="85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6FCD-3F1F-4B1C-B279-353E147E3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4117" y="655420"/>
            <a:ext cx="7197726" cy="2421464"/>
          </a:xfrm>
        </p:spPr>
        <p:txBody>
          <a:bodyPr/>
          <a:lstStyle/>
          <a:p>
            <a:r>
              <a:rPr lang="en-US" dirty="0"/>
              <a:t>TEAM ambitious waffles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BB47B-1262-4A28-A085-1457642BD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8168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Team members :</a:t>
            </a: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US" dirty="0"/>
              <a:t>Tabish Khalid Halim</a:t>
            </a: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US" dirty="0"/>
              <a:t>NKC</a:t>
            </a: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US" dirty="0"/>
              <a:t>Shashank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289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5912-6D0A-43B5-B4E5-FC40489C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Features :</a:t>
            </a:r>
            <a:endParaRPr lang="en-IN" dirty="0">
              <a:latin typeface="Candara Light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171C9-0D35-4BA2-AFA3-07E2988FA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Basic features:</a:t>
            </a:r>
          </a:p>
          <a:p>
            <a:r>
              <a:rPr lang="en-US" sz="2000" dirty="0"/>
              <a:t>Online timed MCQ quizzes with timer and auto-submit feature</a:t>
            </a:r>
          </a:p>
          <a:p>
            <a:r>
              <a:rPr lang="en-US" sz="2000" dirty="0"/>
              <a:t>Beautiful and easy to use UI</a:t>
            </a:r>
          </a:p>
          <a:p>
            <a:r>
              <a:rPr lang="en-US" sz="2000" dirty="0"/>
              <a:t>Password Recovery through OTP feature on G-mail </a:t>
            </a:r>
          </a:p>
          <a:p>
            <a:r>
              <a:rPr lang="en-US" sz="2000" dirty="0"/>
              <a:t>Quiz Analytics and Class performance (visible for teacher)</a:t>
            </a:r>
          </a:p>
          <a:p>
            <a:r>
              <a:rPr lang="en-US" sz="2000" dirty="0"/>
              <a:t>Print Request feature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626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5912-6D0A-43B5-B4E5-FC40489C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Features :</a:t>
            </a:r>
            <a:endParaRPr lang="en-IN" dirty="0">
              <a:latin typeface="Candara Light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171C9-0D35-4BA2-AFA3-07E2988FA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76538"/>
            <a:ext cx="10131425" cy="3649133"/>
          </a:xfrm>
        </p:spPr>
        <p:txBody>
          <a:bodyPr anchor="t"/>
          <a:lstStyle/>
          <a:p>
            <a:pPr marL="0" indent="0">
              <a:buNone/>
            </a:pPr>
            <a:r>
              <a:rPr lang="en-US" sz="2000" dirty="0"/>
              <a:t>Additional Features 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 User-Support </a:t>
            </a:r>
            <a:r>
              <a:rPr lang="en-US" sz="2000" dirty="0" err="1"/>
              <a:t>ChatBot</a:t>
            </a:r>
            <a:r>
              <a:rPr lang="en-US" sz="2000" dirty="0"/>
              <a:t> made with JavaScript</a:t>
            </a:r>
          </a:p>
          <a:p>
            <a:r>
              <a:rPr lang="en-US" sz="2000" dirty="0"/>
              <a:t>Profile </a:t>
            </a:r>
            <a:r>
              <a:rPr lang="en-US" sz="2000" dirty="0" err="1"/>
              <a:t>Updation</a:t>
            </a:r>
            <a:r>
              <a:rPr lang="en-US" sz="2000" dirty="0"/>
              <a:t> through in-built UI</a:t>
            </a:r>
          </a:p>
          <a:p>
            <a:r>
              <a:rPr lang="en-US" sz="2000" dirty="0"/>
              <a:t>Notification Bell feature</a:t>
            </a:r>
          </a:p>
          <a:p>
            <a:r>
              <a:rPr lang="en-US" sz="2000" dirty="0"/>
              <a:t>Dark-mode UI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5974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AD0B-CA30-461D-8619-EC1EEF9F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479" y="478989"/>
            <a:ext cx="4762500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Berlin Sans FB" panose="020E0602020502020306" pitchFamily="34" charset="0"/>
              </a:rPr>
              <a:t>Thank You !</a:t>
            </a:r>
            <a:endParaRPr lang="en-IN" sz="4800" dirty="0">
              <a:latin typeface="Berlin Sans FB" panose="020E0602020502020306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B298D-87FB-4BDF-83BD-FEE4404DC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071" y="2187388"/>
            <a:ext cx="4181325" cy="41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692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9A2D-C883-4DE1-BF63-3B5ACDD3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4" y="52154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trupen</a:t>
            </a:r>
            <a:endParaRPr lang="en-IN" sz="5400" dirty="0">
              <a:latin typeface="Cascadia Code ExtraLight" panose="020B0609020000020004" pitchFamily="49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8B2278-1EF0-4735-B41A-27F385967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7467" y="-373460"/>
            <a:ext cx="6317060" cy="6317060"/>
          </a:xfrm>
        </p:spPr>
      </p:pic>
    </p:spTree>
    <p:extLst>
      <p:ext uri="{BB962C8B-B14F-4D97-AF65-F5344CB8AC3E}">
        <p14:creationId xmlns:p14="http://schemas.microsoft.com/office/powerpoint/2010/main" val="23094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2A7D-BFA7-482F-95F5-B53FF1C6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Project details :</a:t>
            </a:r>
            <a:endParaRPr lang="en-IN" dirty="0">
              <a:latin typeface="Candara Light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2138-DF54-4BEC-B5AB-A50046A5B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472" y="2411009"/>
            <a:ext cx="10131425" cy="3649133"/>
          </a:xfrm>
        </p:spPr>
        <p:txBody>
          <a:bodyPr anchor="t"/>
          <a:lstStyle/>
          <a:p>
            <a:pPr marL="0" indent="0">
              <a:buNone/>
            </a:pPr>
            <a:r>
              <a:rPr lang="en-US" sz="2000" dirty="0"/>
              <a:t>The main components used in our project are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HTML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JavaScript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PHP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MySQL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Mercury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ML - Wikipedia">
            <a:extLst>
              <a:ext uri="{FF2B5EF4-FFF2-40B4-BE49-F238E27FC236}">
                <a16:creationId xmlns:a16="http://schemas.microsoft.com/office/drawing/2014/main" id="{2BA56789-0A9E-47D7-B453-34FE36E63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4438">
            <a:off x="8216149" y="2636910"/>
            <a:ext cx="1326775" cy="132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eatures of Javascript | Learn Javascript Features">
            <a:extLst>
              <a:ext uri="{FF2B5EF4-FFF2-40B4-BE49-F238E27FC236}">
                <a16:creationId xmlns:a16="http://schemas.microsoft.com/office/drawing/2014/main" id="{599E1549-77EF-4C05-93A2-475AFAD79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801">
            <a:off x="6301185" y="3431164"/>
            <a:ext cx="2296006" cy="129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hp.net · GitHub">
            <a:extLst>
              <a:ext uri="{FF2B5EF4-FFF2-40B4-BE49-F238E27FC236}">
                <a16:creationId xmlns:a16="http://schemas.microsoft.com/office/drawing/2014/main" id="{EFCE89CB-9348-413F-B7B3-64A976D4B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4944">
            <a:off x="8817171" y="4087156"/>
            <a:ext cx="1927839" cy="192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ySQL | Most Popular Open Source Relational Database | AWS">
            <a:extLst>
              <a:ext uri="{FF2B5EF4-FFF2-40B4-BE49-F238E27FC236}">
                <a16:creationId xmlns:a16="http://schemas.microsoft.com/office/drawing/2014/main" id="{A38CAAD1-3B45-4C14-A5A4-3FC1D43EB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9771">
            <a:off x="5927370" y="4784210"/>
            <a:ext cx="1983196" cy="102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ercury Licensing">
            <a:extLst>
              <a:ext uri="{FF2B5EF4-FFF2-40B4-BE49-F238E27FC236}">
                <a16:creationId xmlns:a16="http://schemas.microsoft.com/office/drawing/2014/main" id="{ADF3731F-DB12-4C38-988E-098FC175E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54638">
            <a:off x="8468283" y="5523703"/>
            <a:ext cx="822511" cy="102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5262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2A7D-BFA7-482F-95F5-B53FF1C6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Project details :</a:t>
            </a:r>
            <a:endParaRPr lang="en-IN" dirty="0">
              <a:latin typeface="Candara Light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2138-DF54-4BEC-B5AB-A50046A5B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472" y="2411009"/>
            <a:ext cx="10131425" cy="3649133"/>
          </a:xfrm>
        </p:spPr>
        <p:txBody>
          <a:bodyPr anchor="t"/>
          <a:lstStyle/>
          <a:p>
            <a:pPr marL="0" indent="0">
              <a:buNone/>
            </a:pPr>
            <a:r>
              <a:rPr lang="en-US" sz="2000" dirty="0"/>
              <a:t>The main components used in our project are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HTML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JavaScript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PHP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MySQL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Mercury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ML - Wikipedia">
            <a:extLst>
              <a:ext uri="{FF2B5EF4-FFF2-40B4-BE49-F238E27FC236}">
                <a16:creationId xmlns:a16="http://schemas.microsoft.com/office/drawing/2014/main" id="{2BA56789-0A9E-47D7-B453-34FE36E63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4438">
            <a:off x="10003801" y="3323426"/>
            <a:ext cx="1326775" cy="132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eatures of Javascript | Learn Javascript Features">
            <a:extLst>
              <a:ext uri="{FF2B5EF4-FFF2-40B4-BE49-F238E27FC236}">
                <a16:creationId xmlns:a16="http://schemas.microsoft.com/office/drawing/2014/main" id="{599E1549-77EF-4C05-93A2-475AFAD79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801">
            <a:off x="8043766" y="2245952"/>
            <a:ext cx="2296006" cy="129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hp.net · GitHub">
            <a:extLst>
              <a:ext uri="{FF2B5EF4-FFF2-40B4-BE49-F238E27FC236}">
                <a16:creationId xmlns:a16="http://schemas.microsoft.com/office/drawing/2014/main" id="{EFCE89CB-9348-413F-B7B3-64A976D4B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4944">
            <a:off x="8961559" y="4628594"/>
            <a:ext cx="1927839" cy="192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ySQL | Most Popular Open Source Relational Database | AWS">
            <a:extLst>
              <a:ext uri="{FF2B5EF4-FFF2-40B4-BE49-F238E27FC236}">
                <a16:creationId xmlns:a16="http://schemas.microsoft.com/office/drawing/2014/main" id="{A38CAAD1-3B45-4C14-A5A4-3FC1D43EB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3987">
            <a:off x="6958863" y="3473583"/>
            <a:ext cx="1983196" cy="102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ercury Licensing">
            <a:extLst>
              <a:ext uri="{FF2B5EF4-FFF2-40B4-BE49-F238E27FC236}">
                <a16:creationId xmlns:a16="http://schemas.microsoft.com/office/drawing/2014/main" id="{ADF3731F-DB12-4C38-988E-098FC175E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54638">
            <a:off x="7685509" y="5048546"/>
            <a:ext cx="822511" cy="102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289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2A7D-BFA7-482F-95F5-B53FF1C6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Project details :</a:t>
            </a:r>
            <a:endParaRPr lang="en-IN" dirty="0">
              <a:latin typeface="Candara Light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2138-DF54-4BEC-B5AB-A50046A5B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472" y="2411009"/>
            <a:ext cx="10131425" cy="3649133"/>
          </a:xfrm>
        </p:spPr>
        <p:txBody>
          <a:bodyPr anchor="t"/>
          <a:lstStyle/>
          <a:p>
            <a:pPr marL="0" indent="0">
              <a:buNone/>
            </a:pPr>
            <a:r>
              <a:rPr lang="en-US" sz="2000" dirty="0"/>
              <a:t>The main components used in our project are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HTML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JavaScript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PHP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MySQL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Mercury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ML - Wikipedia">
            <a:extLst>
              <a:ext uri="{FF2B5EF4-FFF2-40B4-BE49-F238E27FC236}">
                <a16:creationId xmlns:a16="http://schemas.microsoft.com/office/drawing/2014/main" id="{2BA56789-0A9E-47D7-B453-34FE36E63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0757">
            <a:off x="9932741" y="4294724"/>
            <a:ext cx="1326775" cy="132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eatures of Javascript | Learn Javascript Features">
            <a:extLst>
              <a:ext uri="{FF2B5EF4-FFF2-40B4-BE49-F238E27FC236}">
                <a16:creationId xmlns:a16="http://schemas.microsoft.com/office/drawing/2014/main" id="{599E1549-77EF-4C05-93A2-475AFAD79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229" y="2653332"/>
            <a:ext cx="2296006" cy="129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hp.net · GitHub">
            <a:extLst>
              <a:ext uri="{FF2B5EF4-FFF2-40B4-BE49-F238E27FC236}">
                <a16:creationId xmlns:a16="http://schemas.microsoft.com/office/drawing/2014/main" id="{EFCE89CB-9348-413F-B7B3-64A976D4B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4944">
            <a:off x="7864371" y="5045502"/>
            <a:ext cx="2202177" cy="220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ySQL | Most Popular Open Source Relational Database | AWS">
            <a:extLst>
              <a:ext uri="{FF2B5EF4-FFF2-40B4-BE49-F238E27FC236}">
                <a16:creationId xmlns:a16="http://schemas.microsoft.com/office/drawing/2014/main" id="{A38CAAD1-3B45-4C14-A5A4-3FC1D43EB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53696">
            <a:off x="7631952" y="2140103"/>
            <a:ext cx="1983196" cy="102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ercury Licensing">
            <a:extLst>
              <a:ext uri="{FF2B5EF4-FFF2-40B4-BE49-F238E27FC236}">
                <a16:creationId xmlns:a16="http://schemas.microsoft.com/office/drawing/2014/main" id="{ADF3731F-DB12-4C38-988E-098FC175E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2026">
            <a:off x="7660352" y="3941531"/>
            <a:ext cx="822511" cy="102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164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2A7D-BFA7-482F-95F5-B53FF1C6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Project details :</a:t>
            </a:r>
            <a:endParaRPr lang="en-IN" dirty="0">
              <a:latin typeface="Candara Light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2138-DF54-4BEC-B5AB-A50046A5B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472" y="2411009"/>
            <a:ext cx="10131425" cy="3649133"/>
          </a:xfrm>
        </p:spPr>
        <p:txBody>
          <a:bodyPr anchor="t"/>
          <a:lstStyle/>
          <a:p>
            <a:pPr marL="0" indent="0">
              <a:buNone/>
            </a:pPr>
            <a:r>
              <a:rPr lang="en-US" sz="2000" dirty="0"/>
              <a:t>The main components used in our project are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HTML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JavaScript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PHP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MySQL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Mercury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ML - Wikipedia">
            <a:extLst>
              <a:ext uri="{FF2B5EF4-FFF2-40B4-BE49-F238E27FC236}">
                <a16:creationId xmlns:a16="http://schemas.microsoft.com/office/drawing/2014/main" id="{2BA56789-0A9E-47D7-B453-34FE36E63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0757">
            <a:off x="8734782" y="5078440"/>
            <a:ext cx="1326775" cy="132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eatures of Javascript | Learn Javascript Features">
            <a:extLst>
              <a:ext uri="{FF2B5EF4-FFF2-40B4-BE49-F238E27FC236}">
                <a16:creationId xmlns:a16="http://schemas.microsoft.com/office/drawing/2014/main" id="{599E1549-77EF-4C05-93A2-475AFAD79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528" y="4235575"/>
            <a:ext cx="2296006" cy="129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hp.net · GitHub">
            <a:extLst>
              <a:ext uri="{FF2B5EF4-FFF2-40B4-BE49-F238E27FC236}">
                <a16:creationId xmlns:a16="http://schemas.microsoft.com/office/drawing/2014/main" id="{EFCE89CB-9348-413F-B7B3-64A976D4B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41080">
            <a:off x="7167348" y="3474675"/>
            <a:ext cx="2202177" cy="220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ySQL | Most Popular Open Source Relational Database | AWS">
            <a:extLst>
              <a:ext uri="{FF2B5EF4-FFF2-40B4-BE49-F238E27FC236}">
                <a16:creationId xmlns:a16="http://schemas.microsoft.com/office/drawing/2014/main" id="{A38CAAD1-3B45-4C14-A5A4-3FC1D43EB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1081">
            <a:off x="9919356" y="2464113"/>
            <a:ext cx="1983196" cy="102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ercury Licensing">
            <a:extLst>
              <a:ext uri="{FF2B5EF4-FFF2-40B4-BE49-F238E27FC236}">
                <a16:creationId xmlns:a16="http://schemas.microsoft.com/office/drawing/2014/main" id="{ADF3731F-DB12-4C38-988E-098FC175E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2026">
            <a:off x="8542223" y="2452330"/>
            <a:ext cx="822511" cy="102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7188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2A7D-BFA7-482F-95F5-B53FF1C6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10334"/>
            <a:ext cx="10131425" cy="1456267"/>
          </a:xfrm>
        </p:spPr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Project details :</a:t>
            </a:r>
            <a:endParaRPr lang="en-IN" dirty="0">
              <a:latin typeface="Candara Light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2138-DF54-4BEC-B5AB-A50046A5B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833" y="2411888"/>
            <a:ext cx="10131425" cy="3649133"/>
          </a:xfrm>
        </p:spPr>
        <p:txBody>
          <a:bodyPr anchor="t"/>
          <a:lstStyle/>
          <a:p>
            <a:pPr marL="0" indent="0">
              <a:buNone/>
            </a:pPr>
            <a:r>
              <a:rPr lang="en-US" sz="2000" dirty="0"/>
              <a:t>The main components used in our project are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HTML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JavaScript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PHP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MySQL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Mercury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ML - Wikipedia">
            <a:extLst>
              <a:ext uri="{FF2B5EF4-FFF2-40B4-BE49-F238E27FC236}">
                <a16:creationId xmlns:a16="http://schemas.microsoft.com/office/drawing/2014/main" id="{2BA56789-0A9E-47D7-B453-34FE36E63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21100">
            <a:off x="7132751" y="3732280"/>
            <a:ext cx="1326775" cy="132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eatures of Javascript | Learn Javascript Features">
            <a:extLst>
              <a:ext uri="{FF2B5EF4-FFF2-40B4-BE49-F238E27FC236}">
                <a16:creationId xmlns:a16="http://schemas.microsoft.com/office/drawing/2014/main" id="{599E1549-77EF-4C05-93A2-475AFAD79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900">
            <a:off x="7744169" y="5155267"/>
            <a:ext cx="2296006" cy="129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hp.net · GitHub">
            <a:extLst>
              <a:ext uri="{FF2B5EF4-FFF2-40B4-BE49-F238E27FC236}">
                <a16:creationId xmlns:a16="http://schemas.microsoft.com/office/drawing/2014/main" id="{EFCE89CB-9348-413F-B7B3-64A976D4B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4856">
            <a:off x="7901790" y="2025330"/>
            <a:ext cx="2202177" cy="220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ySQL | Most Popular Open Source Relational Database | AWS">
            <a:extLst>
              <a:ext uri="{FF2B5EF4-FFF2-40B4-BE49-F238E27FC236}">
                <a16:creationId xmlns:a16="http://schemas.microsoft.com/office/drawing/2014/main" id="{A38CAAD1-3B45-4C14-A5A4-3FC1D43EB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3239">
            <a:off x="9536674" y="4410486"/>
            <a:ext cx="1983196" cy="102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ercury Licensing">
            <a:extLst>
              <a:ext uri="{FF2B5EF4-FFF2-40B4-BE49-F238E27FC236}">
                <a16:creationId xmlns:a16="http://schemas.microsoft.com/office/drawing/2014/main" id="{ADF3731F-DB12-4C38-988E-098FC175E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2026">
            <a:off x="10101883" y="3311348"/>
            <a:ext cx="822511" cy="102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3598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2A7D-BFA7-482F-95F5-B53FF1C6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Project details :</a:t>
            </a:r>
            <a:endParaRPr lang="en-IN" dirty="0">
              <a:latin typeface="Candara Light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2138-DF54-4BEC-B5AB-A50046A5B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472" y="2411009"/>
            <a:ext cx="10131425" cy="3649133"/>
          </a:xfrm>
        </p:spPr>
        <p:txBody>
          <a:bodyPr anchor="t"/>
          <a:lstStyle/>
          <a:p>
            <a:pPr marL="0" indent="0">
              <a:buNone/>
            </a:pPr>
            <a:r>
              <a:rPr lang="en-US" sz="2000" dirty="0"/>
              <a:t>The main components used in our project are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HTML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JavaScript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PHP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MySQL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Mercury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ML - Wikipedia">
            <a:extLst>
              <a:ext uri="{FF2B5EF4-FFF2-40B4-BE49-F238E27FC236}">
                <a16:creationId xmlns:a16="http://schemas.microsoft.com/office/drawing/2014/main" id="{2BA56789-0A9E-47D7-B453-34FE36E63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4438">
            <a:off x="8216149" y="2636910"/>
            <a:ext cx="1326775" cy="132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eatures of Javascript | Learn Javascript Features">
            <a:extLst>
              <a:ext uri="{FF2B5EF4-FFF2-40B4-BE49-F238E27FC236}">
                <a16:creationId xmlns:a16="http://schemas.microsoft.com/office/drawing/2014/main" id="{599E1549-77EF-4C05-93A2-475AFAD79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801">
            <a:off x="6301185" y="3431164"/>
            <a:ext cx="2296006" cy="129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hp.net · GitHub">
            <a:extLst>
              <a:ext uri="{FF2B5EF4-FFF2-40B4-BE49-F238E27FC236}">
                <a16:creationId xmlns:a16="http://schemas.microsoft.com/office/drawing/2014/main" id="{EFCE89CB-9348-413F-B7B3-64A976D4B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4944">
            <a:off x="8817171" y="4087156"/>
            <a:ext cx="1927839" cy="192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ySQL | Most Popular Open Source Relational Database | AWS">
            <a:extLst>
              <a:ext uri="{FF2B5EF4-FFF2-40B4-BE49-F238E27FC236}">
                <a16:creationId xmlns:a16="http://schemas.microsoft.com/office/drawing/2014/main" id="{A38CAAD1-3B45-4C14-A5A4-3FC1D43EB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9771">
            <a:off x="5927370" y="4784210"/>
            <a:ext cx="1983196" cy="102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ercury Licensing">
            <a:extLst>
              <a:ext uri="{FF2B5EF4-FFF2-40B4-BE49-F238E27FC236}">
                <a16:creationId xmlns:a16="http://schemas.microsoft.com/office/drawing/2014/main" id="{ADF3731F-DB12-4C38-988E-098FC175E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54638">
            <a:off x="8468283" y="5523703"/>
            <a:ext cx="822511" cy="102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0068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2A7D-BFA7-482F-95F5-B53FF1C6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Project details :</a:t>
            </a:r>
            <a:endParaRPr lang="en-IN" dirty="0">
              <a:latin typeface="Candara Light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2138-DF54-4BEC-B5AB-A50046A5B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20864"/>
            <a:ext cx="10131425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Along with these languages , we have also used Bootstrap CSS for additional styling .</a:t>
            </a:r>
          </a:p>
        </p:txBody>
      </p:sp>
      <p:pic>
        <p:nvPicPr>
          <p:cNvPr id="2054" name="Picture 6" descr="Views Bootstrap | Drupal.org">
            <a:extLst>
              <a:ext uri="{FF2B5EF4-FFF2-40B4-BE49-F238E27FC236}">
                <a16:creationId xmlns:a16="http://schemas.microsoft.com/office/drawing/2014/main" id="{C91AEC2C-069B-465D-A0D1-7C4FAF609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223" y="3039035"/>
            <a:ext cx="3821522" cy="320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7421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101</TotalTime>
  <Words>196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Berlin Sans FB</vt:lpstr>
      <vt:lpstr>Calibri</vt:lpstr>
      <vt:lpstr>Calibri Light</vt:lpstr>
      <vt:lpstr>Candara Light</vt:lpstr>
      <vt:lpstr>Cascadia Code ExtraLight</vt:lpstr>
      <vt:lpstr>Wingdings</vt:lpstr>
      <vt:lpstr>Celestial</vt:lpstr>
      <vt:lpstr>TEAM ambitious waffles </vt:lpstr>
      <vt:lpstr>trupen</vt:lpstr>
      <vt:lpstr>Project details :</vt:lpstr>
      <vt:lpstr>Project details :</vt:lpstr>
      <vt:lpstr>Project details :</vt:lpstr>
      <vt:lpstr>Project details :</vt:lpstr>
      <vt:lpstr>Project details :</vt:lpstr>
      <vt:lpstr>Project details :</vt:lpstr>
      <vt:lpstr>Project details :</vt:lpstr>
      <vt:lpstr>Features :</vt:lpstr>
      <vt:lpstr>Features :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Tabish Khalid Halim</dc:creator>
  <cp:lastModifiedBy>Tabish Khalid Halim</cp:lastModifiedBy>
  <cp:revision>5</cp:revision>
  <dcterms:created xsi:type="dcterms:W3CDTF">2021-11-04T10:26:30Z</dcterms:created>
  <dcterms:modified xsi:type="dcterms:W3CDTF">2021-11-05T05:49:42Z</dcterms:modified>
</cp:coreProperties>
</file>