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53"/>
  </p:normalViewPr>
  <p:slideViewPr>
    <p:cSldViewPr snapToGrid="0">
      <p:cViewPr varScale="1">
        <p:scale>
          <a:sx n="113" d="100"/>
          <a:sy n="113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25A71-5F81-49C8-820D-5B080573B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488F41-6FCC-4C6F-97C8-DA8C1C0DE32B}">
      <dgm:prSet/>
      <dgm:spPr/>
      <dgm:t>
        <a:bodyPr/>
        <a:lstStyle/>
        <a:p>
          <a:r>
            <a:rPr lang="en-US"/>
            <a:t>Used three classes Execution, Directory &amp; Files to create a virtual system using OOPs concepts in Python</a:t>
          </a:r>
        </a:p>
      </dgm:t>
    </dgm:pt>
    <dgm:pt modelId="{F954FB91-A2AD-46E8-964A-462810762641}" type="parTrans" cxnId="{F5909783-EE3F-4492-A8A1-E4871762057F}">
      <dgm:prSet/>
      <dgm:spPr/>
      <dgm:t>
        <a:bodyPr/>
        <a:lstStyle/>
        <a:p>
          <a:endParaRPr lang="en-US"/>
        </a:p>
      </dgm:t>
    </dgm:pt>
    <dgm:pt modelId="{F5E5CB60-C6F1-4F98-835D-645E1323D54D}" type="sibTrans" cxnId="{F5909783-EE3F-4492-A8A1-E4871762057F}">
      <dgm:prSet/>
      <dgm:spPr/>
      <dgm:t>
        <a:bodyPr/>
        <a:lstStyle/>
        <a:p>
          <a:endParaRPr lang="en-US"/>
        </a:p>
      </dgm:t>
    </dgm:pt>
    <dgm:pt modelId="{B98CD100-151C-476A-A792-735B105038E5}">
      <dgm:prSet/>
      <dgm:spPr/>
      <dgm:t>
        <a:bodyPr/>
        <a:lstStyle/>
        <a:p>
          <a:r>
            <a:rPr lang="en-US"/>
            <a:t>Execution: Contains the CLI logic, command handling &amp; test data</a:t>
          </a:r>
        </a:p>
      </dgm:t>
    </dgm:pt>
    <dgm:pt modelId="{9D557A37-2D79-4C6E-85EB-BB9E26CB6BCE}" type="parTrans" cxnId="{ADE5ABA6-0B77-49C4-85A9-C5CB045D8EDA}">
      <dgm:prSet/>
      <dgm:spPr/>
      <dgm:t>
        <a:bodyPr/>
        <a:lstStyle/>
        <a:p>
          <a:endParaRPr lang="en-US"/>
        </a:p>
      </dgm:t>
    </dgm:pt>
    <dgm:pt modelId="{8149BA3C-2606-479F-827A-D502CEE83F9E}" type="sibTrans" cxnId="{ADE5ABA6-0B77-49C4-85A9-C5CB045D8EDA}">
      <dgm:prSet/>
      <dgm:spPr/>
      <dgm:t>
        <a:bodyPr/>
        <a:lstStyle/>
        <a:p>
          <a:endParaRPr lang="en-US"/>
        </a:p>
      </dgm:t>
    </dgm:pt>
    <dgm:pt modelId="{9A687307-65AE-4732-B5FD-724B3F42633D}">
      <dgm:prSet/>
      <dgm:spPr/>
      <dgm:t>
        <a:bodyPr/>
        <a:lstStyle/>
        <a:p>
          <a:r>
            <a:rPr lang="en-US"/>
            <a:t>Directory: Manages subfolders and files and support logic for cd, ls &amp; size.</a:t>
          </a:r>
        </a:p>
      </dgm:t>
    </dgm:pt>
    <dgm:pt modelId="{3CD4B69C-CA56-484B-A69E-428B54C9480C}" type="parTrans" cxnId="{418BA2B5-B1E8-42F7-B9C2-F27FD356C2A1}">
      <dgm:prSet/>
      <dgm:spPr/>
      <dgm:t>
        <a:bodyPr/>
        <a:lstStyle/>
        <a:p>
          <a:endParaRPr lang="en-US"/>
        </a:p>
      </dgm:t>
    </dgm:pt>
    <dgm:pt modelId="{7B41EFFD-288F-46CE-AB0D-6872BB1E137E}" type="sibTrans" cxnId="{418BA2B5-B1E8-42F7-B9C2-F27FD356C2A1}">
      <dgm:prSet/>
      <dgm:spPr/>
      <dgm:t>
        <a:bodyPr/>
        <a:lstStyle/>
        <a:p>
          <a:endParaRPr lang="en-US"/>
        </a:p>
      </dgm:t>
    </dgm:pt>
    <dgm:pt modelId="{03C2151B-0952-499B-AE86-2F2DAA33CD5A}">
      <dgm:prSet/>
      <dgm:spPr/>
      <dgm:t>
        <a:bodyPr/>
        <a:lstStyle/>
        <a:p>
          <a:r>
            <a:rPr lang="en-US"/>
            <a:t>Files: Stores the file name and size</a:t>
          </a:r>
        </a:p>
      </dgm:t>
    </dgm:pt>
    <dgm:pt modelId="{11202BC5-E1D2-4BE0-8CF8-A607A8857C1E}" type="parTrans" cxnId="{F9A935A8-B258-4EE8-8378-F0412F28686C}">
      <dgm:prSet/>
      <dgm:spPr/>
      <dgm:t>
        <a:bodyPr/>
        <a:lstStyle/>
        <a:p>
          <a:endParaRPr lang="en-US"/>
        </a:p>
      </dgm:t>
    </dgm:pt>
    <dgm:pt modelId="{5CA5619C-C738-4F03-93AE-FFB70F737F76}" type="sibTrans" cxnId="{F9A935A8-B258-4EE8-8378-F0412F28686C}">
      <dgm:prSet/>
      <dgm:spPr/>
      <dgm:t>
        <a:bodyPr/>
        <a:lstStyle/>
        <a:p>
          <a:endParaRPr lang="en-US"/>
        </a:p>
      </dgm:t>
    </dgm:pt>
    <dgm:pt modelId="{E41AC5C5-924D-40A0-8781-B14275F2D660}">
      <dgm:prSet/>
      <dgm:spPr/>
      <dgm:t>
        <a:bodyPr/>
        <a:lstStyle/>
        <a:p>
          <a:r>
            <a:rPr lang="en-US"/>
            <a:t>Used Recursion to calculate the size of files present in the directory</a:t>
          </a:r>
        </a:p>
      </dgm:t>
    </dgm:pt>
    <dgm:pt modelId="{B3E5CAFE-541B-4828-AEC2-932DC72FA94B}" type="parTrans" cxnId="{C8B9A2C9-47C2-4A75-B7D7-744EF14BC4BE}">
      <dgm:prSet/>
      <dgm:spPr/>
      <dgm:t>
        <a:bodyPr/>
        <a:lstStyle/>
        <a:p>
          <a:endParaRPr lang="en-US"/>
        </a:p>
      </dgm:t>
    </dgm:pt>
    <dgm:pt modelId="{FE30297B-0CA2-4970-89B0-8517DB8DBB85}" type="sibTrans" cxnId="{C8B9A2C9-47C2-4A75-B7D7-744EF14BC4BE}">
      <dgm:prSet/>
      <dgm:spPr/>
      <dgm:t>
        <a:bodyPr/>
        <a:lstStyle/>
        <a:p>
          <a:endParaRPr lang="en-US"/>
        </a:p>
      </dgm:t>
    </dgm:pt>
    <dgm:pt modelId="{3625D877-740F-A842-B076-D05D61425001}" type="pres">
      <dgm:prSet presAssocID="{A2F25A71-5F81-49C8-820D-5B080573B60F}" presName="linear" presStyleCnt="0">
        <dgm:presLayoutVars>
          <dgm:animLvl val="lvl"/>
          <dgm:resizeHandles val="exact"/>
        </dgm:presLayoutVars>
      </dgm:prSet>
      <dgm:spPr/>
    </dgm:pt>
    <dgm:pt modelId="{203EE3EE-1204-E14A-9636-C4EEB876DE8E}" type="pres">
      <dgm:prSet presAssocID="{BA488F41-6FCC-4C6F-97C8-DA8C1C0DE32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DD49D9B-238E-AA44-97B1-81734A6BF0E0}" type="pres">
      <dgm:prSet presAssocID="{BA488F41-6FCC-4C6F-97C8-DA8C1C0DE32B}" presName="childText" presStyleLbl="revTx" presStyleIdx="0" presStyleCnt="1">
        <dgm:presLayoutVars>
          <dgm:bulletEnabled val="1"/>
        </dgm:presLayoutVars>
      </dgm:prSet>
      <dgm:spPr/>
    </dgm:pt>
    <dgm:pt modelId="{22D01A61-79D6-5349-8CB0-A74EBE51EE77}" type="pres">
      <dgm:prSet presAssocID="{E41AC5C5-924D-40A0-8781-B14275F2D66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47C2B02-1136-2443-8B58-AD33936B846E}" type="presOf" srcId="{E41AC5C5-924D-40A0-8781-B14275F2D660}" destId="{22D01A61-79D6-5349-8CB0-A74EBE51EE77}" srcOrd="0" destOrd="0" presId="urn:microsoft.com/office/officeart/2005/8/layout/vList2"/>
    <dgm:cxn modelId="{A38DD34A-DD43-7344-B074-979C973AA359}" type="presOf" srcId="{A2F25A71-5F81-49C8-820D-5B080573B60F}" destId="{3625D877-740F-A842-B076-D05D61425001}" srcOrd="0" destOrd="0" presId="urn:microsoft.com/office/officeart/2005/8/layout/vList2"/>
    <dgm:cxn modelId="{F5909783-EE3F-4492-A8A1-E4871762057F}" srcId="{A2F25A71-5F81-49C8-820D-5B080573B60F}" destId="{BA488F41-6FCC-4C6F-97C8-DA8C1C0DE32B}" srcOrd="0" destOrd="0" parTransId="{F954FB91-A2AD-46E8-964A-462810762641}" sibTransId="{F5E5CB60-C6F1-4F98-835D-645E1323D54D}"/>
    <dgm:cxn modelId="{9BE6C889-F7E3-E74B-A216-96FF8015E434}" type="presOf" srcId="{9A687307-65AE-4732-B5FD-724B3F42633D}" destId="{7DD49D9B-238E-AA44-97B1-81734A6BF0E0}" srcOrd="0" destOrd="1" presId="urn:microsoft.com/office/officeart/2005/8/layout/vList2"/>
    <dgm:cxn modelId="{2F43068D-1CE1-0E43-98EF-D0449BD95AE9}" type="presOf" srcId="{B98CD100-151C-476A-A792-735B105038E5}" destId="{7DD49D9B-238E-AA44-97B1-81734A6BF0E0}" srcOrd="0" destOrd="0" presId="urn:microsoft.com/office/officeart/2005/8/layout/vList2"/>
    <dgm:cxn modelId="{ADE5ABA6-0B77-49C4-85A9-C5CB045D8EDA}" srcId="{BA488F41-6FCC-4C6F-97C8-DA8C1C0DE32B}" destId="{B98CD100-151C-476A-A792-735B105038E5}" srcOrd="0" destOrd="0" parTransId="{9D557A37-2D79-4C6E-85EB-BB9E26CB6BCE}" sibTransId="{8149BA3C-2606-479F-827A-D502CEE83F9E}"/>
    <dgm:cxn modelId="{F9A935A8-B258-4EE8-8378-F0412F28686C}" srcId="{BA488F41-6FCC-4C6F-97C8-DA8C1C0DE32B}" destId="{03C2151B-0952-499B-AE86-2F2DAA33CD5A}" srcOrd="2" destOrd="0" parTransId="{11202BC5-E1D2-4BE0-8CF8-A607A8857C1E}" sibTransId="{5CA5619C-C738-4F03-93AE-FFB70F737F76}"/>
    <dgm:cxn modelId="{418BA2B5-B1E8-42F7-B9C2-F27FD356C2A1}" srcId="{BA488F41-6FCC-4C6F-97C8-DA8C1C0DE32B}" destId="{9A687307-65AE-4732-B5FD-724B3F42633D}" srcOrd="1" destOrd="0" parTransId="{3CD4B69C-CA56-484B-A69E-428B54C9480C}" sibTransId="{7B41EFFD-288F-46CE-AB0D-6872BB1E137E}"/>
    <dgm:cxn modelId="{C8B9A2C9-47C2-4A75-B7D7-744EF14BC4BE}" srcId="{A2F25A71-5F81-49C8-820D-5B080573B60F}" destId="{E41AC5C5-924D-40A0-8781-B14275F2D660}" srcOrd="1" destOrd="0" parTransId="{B3E5CAFE-541B-4828-AEC2-932DC72FA94B}" sibTransId="{FE30297B-0CA2-4970-89B0-8517DB8DBB85}"/>
    <dgm:cxn modelId="{7A6913CF-BA1E-364C-AA12-FE7A4AB4FE73}" type="presOf" srcId="{BA488F41-6FCC-4C6F-97C8-DA8C1C0DE32B}" destId="{203EE3EE-1204-E14A-9636-C4EEB876DE8E}" srcOrd="0" destOrd="0" presId="urn:microsoft.com/office/officeart/2005/8/layout/vList2"/>
    <dgm:cxn modelId="{876055DD-5650-5540-8B0F-D28E4940F98E}" type="presOf" srcId="{03C2151B-0952-499B-AE86-2F2DAA33CD5A}" destId="{7DD49D9B-238E-AA44-97B1-81734A6BF0E0}" srcOrd="0" destOrd="2" presId="urn:microsoft.com/office/officeart/2005/8/layout/vList2"/>
    <dgm:cxn modelId="{37CD35D7-3EFA-0242-BEC5-95CB0098C153}" type="presParOf" srcId="{3625D877-740F-A842-B076-D05D61425001}" destId="{203EE3EE-1204-E14A-9636-C4EEB876DE8E}" srcOrd="0" destOrd="0" presId="urn:microsoft.com/office/officeart/2005/8/layout/vList2"/>
    <dgm:cxn modelId="{E0CCC24D-C7EC-A945-8C1C-15D52B092572}" type="presParOf" srcId="{3625D877-740F-A842-B076-D05D61425001}" destId="{7DD49D9B-238E-AA44-97B1-81734A6BF0E0}" srcOrd="1" destOrd="0" presId="urn:microsoft.com/office/officeart/2005/8/layout/vList2"/>
    <dgm:cxn modelId="{D58FADD9-8EFD-DF49-892E-54B300CBA6D1}" type="presParOf" srcId="{3625D877-740F-A842-B076-D05D61425001}" destId="{22D01A61-79D6-5349-8CB0-A74EBE51EE7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EE3EE-1204-E14A-9636-C4EEB876DE8E}">
      <dsp:nvSpPr>
        <dsp:cNvPr id="0" name=""/>
        <dsp:cNvSpPr/>
      </dsp:nvSpPr>
      <dsp:spPr>
        <a:xfrm>
          <a:off x="0" y="69336"/>
          <a:ext cx="5577901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Used three classes Execution, Directory &amp; Files to create a virtual system using OOPs concepts in Python</a:t>
          </a:r>
        </a:p>
      </dsp:txBody>
      <dsp:txXfrm>
        <a:off x="61741" y="131077"/>
        <a:ext cx="5454419" cy="1141288"/>
      </dsp:txXfrm>
    </dsp:sp>
    <dsp:sp modelId="{7DD49D9B-238E-AA44-97B1-81734A6BF0E0}">
      <dsp:nvSpPr>
        <dsp:cNvPr id="0" name=""/>
        <dsp:cNvSpPr/>
      </dsp:nvSpPr>
      <dsp:spPr>
        <a:xfrm>
          <a:off x="0" y="1334106"/>
          <a:ext cx="5577901" cy="142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Execution: Contains the CLI logic, command handling &amp; test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Directory: Manages subfolders and files and support logic for cd, ls &amp; size.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Files: Stores the file name and size</a:t>
          </a:r>
        </a:p>
      </dsp:txBody>
      <dsp:txXfrm>
        <a:off x="0" y="1334106"/>
        <a:ext cx="5577901" cy="1428300"/>
      </dsp:txXfrm>
    </dsp:sp>
    <dsp:sp modelId="{22D01A61-79D6-5349-8CB0-A74EBE51EE77}">
      <dsp:nvSpPr>
        <dsp:cNvPr id="0" name=""/>
        <dsp:cNvSpPr/>
      </dsp:nvSpPr>
      <dsp:spPr>
        <a:xfrm>
          <a:off x="0" y="2762406"/>
          <a:ext cx="5577901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Used Recursion to calculate the size of files present in the directory</a:t>
          </a:r>
        </a:p>
      </dsp:txBody>
      <dsp:txXfrm>
        <a:off x="61741" y="2824147"/>
        <a:ext cx="5454419" cy="1141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3955-86AB-D38A-9397-7762DF989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B04AC-95B7-7E4A-9A7A-A695C5CD9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D1DDD-9C08-E2C1-37BD-B1F67DC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FA78-4F15-CF4E-ACD6-7105F487FA7B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C3200-DABA-881C-A913-B410862F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83DA-4CEE-7CEB-507E-9B4254B5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6B6-8484-AE4F-B592-5561EA94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3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D899-C0D8-34FF-6783-D5C720C9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D8137-ABB4-A277-57FE-255CED1B4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56FDB-7363-E238-C8DD-490AF92F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FA78-4F15-CF4E-ACD6-7105F487FA7B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48805-8281-E818-8DD6-427D2D4A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572A-687B-A1C5-B6AF-DA0F798C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6B6-8484-AE4F-B592-5561EA94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EDD33-243F-74CE-0E52-D562013BE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A0104-7AA9-7EC6-C71E-3507C121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6E63-9895-0675-6EC6-8BAC1D8C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FA78-4F15-CF4E-ACD6-7105F487FA7B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46676-D52C-570B-433D-EFD3D900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8500A-4BFC-5C12-354E-33FBEF3E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6B6-8484-AE4F-B592-5561EA94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E8B0-6254-C17F-8777-85C69A4B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63D0-4233-D93D-8169-FCB34413E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97D49-F0B4-D527-4832-DBE0B9B3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FA78-4F15-CF4E-ACD6-7105F487FA7B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E6E3-8AB0-0797-1EE5-B3B5D677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839E-E37E-5BAC-6E1A-48A5CE19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6B6-8484-AE4F-B592-5561EA94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2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BE6F-A9F5-169F-250A-34871A63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F7F9A-AB3D-2630-C505-E4131824D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DB59F-D81D-8425-8AC8-323AA6FF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FA78-4F15-CF4E-ACD6-7105F487FA7B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2F943-1DB6-D7D5-4324-53452C18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20DA-38A9-3E78-7735-0E0470C4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6B6-8484-AE4F-B592-5561EA94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5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5594-239A-B84D-D34A-06EF8EE2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1C52-93AA-677C-B746-017186470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E6051-1361-3AD6-85F6-7749E8748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D9630-40A7-8597-A094-F9EF8F94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FA78-4F15-CF4E-ACD6-7105F487FA7B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57472-A74B-4338-E39C-3C2EC3C1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2FC1D-196F-1D4F-8D28-71FBD497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6B6-8484-AE4F-B592-5561EA94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A409-9569-1E62-6E53-ECDC3D88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893DE-E3AE-89C1-3091-98D47EF00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2E283-33AC-9990-5299-C152AA7C6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169CB-3B9D-5604-D287-FA8C6CB40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7E606-FF15-08FE-ACE3-EED90C42B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11B52-D35E-1514-B458-C0C85C83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FA78-4F15-CF4E-ACD6-7105F487FA7B}" type="datetimeFigureOut">
              <a:rPr lang="en-US" smtClean="0"/>
              <a:t>7/7/25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96513-259F-0DB8-5B70-B81A8B39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1A343-6B14-3E85-0C91-79541D7B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6B6-8484-AE4F-B592-5561EA94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CA76-BF41-8D31-8D80-206588C4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EDAAA-DA76-07FA-F820-2B9AE72C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FA78-4F15-CF4E-ACD6-7105F487FA7B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8EAFD-E9BE-0342-7B7D-A9287146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11F9B-9F3F-D158-5AF3-F5B0B309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6B6-8484-AE4F-B592-5561EA94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0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AE970-79A7-7FDE-795E-544DCE1D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FA78-4F15-CF4E-ACD6-7105F487FA7B}" type="datetimeFigureOut">
              <a:rPr lang="en-US" smtClean="0"/>
              <a:t>7/7/25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F1EAC-63C4-57F4-0D7E-61E32F4B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A9CE-E3DA-9755-D53B-70A14131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6B6-8484-AE4F-B592-5561EA94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7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5D2A-A74D-CF63-4658-A1AA2CA0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8BAD-F0F6-1187-9404-7F934397A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A5DA3-F78C-51BF-9FA1-D5430CBB6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7150A-9CD6-6D08-652E-69A69A89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FA78-4F15-CF4E-ACD6-7105F487FA7B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201A3-90FF-298D-A045-C6A6C044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ACA12-9C66-8BE1-BD4B-1636D1EF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6B6-8484-AE4F-B592-5561EA94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BD14-7D21-0A64-1CBA-EAB3380B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82982-6C2E-DA20-3AF1-E0B06C146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C38F2-6121-BABD-48C2-CB5991088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29A71-7913-769B-6FB1-4441C946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FA78-4F15-CF4E-ACD6-7105F487FA7B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133D3-48A2-5080-28C2-8BAF9055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53055-8CE1-7E16-CF50-C0DBF71E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6B6-8484-AE4F-B592-5561EA94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A1073-1C38-53EC-2F68-0BFD7396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FC083-B0C6-D922-C149-E0A414B5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53F2-9F55-A8C1-7C95-C5F96EF39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B8FA78-4F15-CF4E-ACD6-7105F487FA7B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32BD-1D06-6533-8AEF-0DC13C068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28DBC-29FA-ECC3-523D-2682383FE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3656B6-8484-AE4F-B592-5561EA94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9368-8DA4-5121-7DC4-5408B4CEC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112" y="162808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Directory Size Calculator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424CF-A820-336F-760F-2F67502AA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6889" y="4663193"/>
            <a:ext cx="9144000" cy="1655762"/>
          </a:xfrm>
        </p:spPr>
        <p:txBody>
          <a:bodyPr/>
          <a:lstStyle/>
          <a:p>
            <a:r>
              <a:rPr lang="en-US" dirty="0"/>
              <a:t>Niteesh Chowdary Medipudi</a:t>
            </a:r>
          </a:p>
        </p:txBody>
      </p:sp>
    </p:spTree>
    <p:extLst>
      <p:ext uri="{BB962C8B-B14F-4D97-AF65-F5344CB8AC3E}">
        <p14:creationId xmlns:p14="http://schemas.microsoft.com/office/powerpoint/2010/main" val="284946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05103-6717-023F-E576-E7C8F8FE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Approach &amp; Design</a:t>
            </a:r>
          </a:p>
        </p:txBody>
      </p:sp>
      <p:pic>
        <p:nvPicPr>
          <p:cNvPr id="6" name="Content Placeholder 5" descr="A diagram of a company&#10;&#10;Description automatically generated">
            <a:extLst>
              <a:ext uri="{FF2B5EF4-FFF2-40B4-BE49-F238E27FC236}">
                <a16:creationId xmlns:a16="http://schemas.microsoft.com/office/drawing/2014/main" id="{6EDA036D-5834-487D-FC96-81DB871180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974452" y="433384"/>
            <a:ext cx="3957898" cy="6019618"/>
          </a:xfrm>
          <a:prstGeom prst="rect">
            <a:avLst/>
          </a:prstGeom>
        </p:spPr>
      </p:pic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60F3617-CE4A-006B-BF61-37D76598AA9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06802" y="2285709"/>
          <a:ext cx="5577902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329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9F43D-0A25-61AF-603D-AB772E83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Test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FDB7D6-0939-7FED-5BDA-EAEADD36C9A8}"/>
              </a:ext>
            </a:extLst>
          </p:cNvPr>
          <p:cNvSpPr txBox="1"/>
          <p:nvPr/>
        </p:nvSpPr>
        <p:spPr>
          <a:xfrm>
            <a:off x="1055715" y="2508105"/>
            <a:ext cx="504028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Predefined the input- without the need for user input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Included mix of input types: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Root-level files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Nested subdirectories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Multiple file types with estimated sizes</a:t>
            </a:r>
          </a:p>
        </p:txBody>
      </p:sp>
      <p:pic>
        <p:nvPicPr>
          <p:cNvPr id="8" name="Content Placeholder 7" descr="A diagram of a company&#10;&#10;Description automatically generated">
            <a:extLst>
              <a:ext uri="{FF2B5EF4-FFF2-40B4-BE49-F238E27FC236}">
                <a16:creationId xmlns:a16="http://schemas.microsoft.com/office/drawing/2014/main" id="{07536587-4700-D630-E168-B94286F065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2174" y="774285"/>
            <a:ext cx="4338105" cy="2581173"/>
          </a:xfrm>
          <a:prstGeom prst="rect">
            <a:avLst/>
          </a:prstGeom>
        </p:spPr>
      </p:pic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F88EEFE-0304-771D-587E-5EBC68A09F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46667" y="4338966"/>
            <a:ext cx="4389120" cy="105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8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D41B0-7025-2331-413C-947F23AA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Run &amp; Test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82B76FB-035D-12ED-EA51-B98F7F4AAA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3182" y="961410"/>
            <a:ext cx="4777381" cy="476543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F2E9A-2B9A-E22A-D0B7-C65B37165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4962" y="2443902"/>
            <a:ext cx="5458838" cy="32829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Launch a terminal or command prompt</a:t>
            </a:r>
          </a:p>
          <a:p>
            <a:r>
              <a:rPr lang="en-US" sz="2000" dirty="0"/>
              <a:t>Navigate to the directory containing the Python script</a:t>
            </a:r>
          </a:p>
          <a:p>
            <a:r>
              <a:rPr lang="en-US" sz="2000" dirty="0"/>
              <a:t>Run the script using the command: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</a:rPr>
              <a:t>python3 filename.py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terminal snapshot illustrates various test cases to demonstrate and validate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34369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CC674-B3FA-93DE-63E3-34C6926D3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Thank You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2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147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Directory Size Calculator Application</vt:lpstr>
      <vt:lpstr>Approach &amp; Design</vt:lpstr>
      <vt:lpstr>Test data</vt:lpstr>
      <vt:lpstr>How to Run &amp; Test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Niteesh Chowdary Medipudi</dc:creator>
  <cp:lastModifiedBy>Niteesh Chowdary Medipudi</cp:lastModifiedBy>
  <cp:revision>1</cp:revision>
  <dcterms:created xsi:type="dcterms:W3CDTF">2025-07-08T03:29:31Z</dcterms:created>
  <dcterms:modified xsi:type="dcterms:W3CDTF">2025-07-08T04:44:28Z</dcterms:modified>
</cp:coreProperties>
</file>