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355" r:id="rId4"/>
    <p:sldId id="348" r:id="rId5"/>
    <p:sldId id="375" r:id="rId6"/>
    <p:sldId id="370" r:id="rId7"/>
    <p:sldId id="362" r:id="rId8"/>
    <p:sldId id="371" r:id="rId9"/>
    <p:sldId id="363" r:id="rId10"/>
    <p:sldId id="372" r:id="rId11"/>
    <p:sldId id="364" r:id="rId12"/>
    <p:sldId id="373" r:id="rId13"/>
    <p:sldId id="365" r:id="rId14"/>
    <p:sldId id="374" r:id="rId15"/>
    <p:sldId id="352" r:id="rId16"/>
    <p:sldId id="353"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5E4"/>
    <a:srgbClr val="500000"/>
    <a:srgbClr val="FFFFFF"/>
    <a:srgbClr val="54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C2FE1-399F-4167-AB14-FFE10EFAC893}" v="159" dt="2019-06-09T15:09:38.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7" d="100"/>
          <a:sy n="67" d="100"/>
        </p:scale>
        <p:origin x="52" y="1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iyibo Kio" userId="bf1678d1-2afa-405e-be05-1cc65f34b8cb" providerId="ADAL" clId="{6C5B89A0-A2A5-4BC1-8E2F-0EBBA2BB363D}"/>
    <pc:docChg chg="undo custSel modSld">
      <pc:chgData name="Adaiyibo Kio" userId="bf1678d1-2afa-405e-be05-1cc65f34b8cb" providerId="ADAL" clId="{6C5B89A0-A2A5-4BC1-8E2F-0EBBA2BB363D}" dt="2019-06-10T00:40:35.201" v="481" actId="20577"/>
      <pc:docMkLst>
        <pc:docMk/>
      </pc:docMkLst>
      <pc:sldChg chg="modSp">
        <pc:chgData name="Adaiyibo Kio" userId="bf1678d1-2afa-405e-be05-1cc65f34b8cb" providerId="ADAL" clId="{6C5B89A0-A2A5-4BC1-8E2F-0EBBA2BB363D}" dt="2019-06-10T00:40:35.201" v="481" actId="20577"/>
        <pc:sldMkLst>
          <pc:docMk/>
          <pc:sldMk cId="307360606" sldId="355"/>
        </pc:sldMkLst>
        <pc:spChg chg="mod">
          <ac:chgData name="Adaiyibo Kio" userId="bf1678d1-2afa-405e-be05-1cc65f34b8cb" providerId="ADAL" clId="{6C5B89A0-A2A5-4BC1-8E2F-0EBBA2BB363D}" dt="2019-06-10T00:40:35.201" v="481" actId="20577"/>
          <ac:spMkLst>
            <pc:docMk/>
            <pc:sldMk cId="307360606" sldId="355"/>
            <ac:spMk id="6" creationId="{10FEC646-AE62-4DBB-88E2-5D99D365AD5D}"/>
          </ac:spMkLst>
        </pc:spChg>
      </pc:sldChg>
      <pc:sldChg chg="modSp">
        <pc:chgData name="Adaiyibo Kio" userId="bf1678d1-2afa-405e-be05-1cc65f34b8cb" providerId="ADAL" clId="{6C5B89A0-A2A5-4BC1-8E2F-0EBBA2BB363D}" dt="2019-06-10T00:34:27.460" v="165" actId="20577"/>
        <pc:sldMkLst>
          <pc:docMk/>
          <pc:sldMk cId="4083524669" sldId="362"/>
        </pc:sldMkLst>
        <pc:spChg chg="mod">
          <ac:chgData name="Adaiyibo Kio" userId="bf1678d1-2afa-405e-be05-1cc65f34b8cb" providerId="ADAL" clId="{6C5B89A0-A2A5-4BC1-8E2F-0EBBA2BB363D}" dt="2019-06-10T00:34:27.460" v="165" actId="20577"/>
          <ac:spMkLst>
            <pc:docMk/>
            <pc:sldMk cId="4083524669" sldId="362"/>
            <ac:spMk id="8" creationId="{8C4A1A08-0619-4332-94F6-7E9C7451CEE7}"/>
          </ac:spMkLst>
        </pc:spChg>
        <pc:picChg chg="mod">
          <ac:chgData name="Adaiyibo Kio" userId="bf1678d1-2afa-405e-be05-1cc65f34b8cb" providerId="ADAL" clId="{6C5B89A0-A2A5-4BC1-8E2F-0EBBA2BB363D}" dt="2019-06-10T00:16:03.168" v="0" actId="14826"/>
          <ac:picMkLst>
            <pc:docMk/>
            <pc:sldMk cId="4083524669" sldId="362"/>
            <ac:picMk id="3" creationId="{96F83442-58FB-4F03-8373-3424A87C9C51}"/>
          </ac:picMkLst>
        </pc:picChg>
      </pc:sldChg>
      <pc:sldChg chg="addSp delSp modSp">
        <pc:chgData name="Adaiyibo Kio" userId="bf1678d1-2afa-405e-be05-1cc65f34b8cb" providerId="ADAL" clId="{6C5B89A0-A2A5-4BC1-8E2F-0EBBA2BB363D}" dt="2019-06-10T00:34:43.139" v="167"/>
        <pc:sldMkLst>
          <pc:docMk/>
          <pc:sldMk cId="4285078395" sldId="363"/>
        </pc:sldMkLst>
        <pc:spChg chg="del">
          <ac:chgData name="Adaiyibo Kio" userId="bf1678d1-2afa-405e-be05-1cc65f34b8cb" providerId="ADAL" clId="{6C5B89A0-A2A5-4BC1-8E2F-0EBBA2BB363D}" dt="2019-06-10T00:34:42.669" v="166" actId="478"/>
          <ac:spMkLst>
            <pc:docMk/>
            <pc:sldMk cId="4285078395" sldId="363"/>
            <ac:spMk id="6" creationId="{9549395B-3E5D-464F-987F-312F36EC4056}"/>
          </ac:spMkLst>
        </pc:spChg>
        <pc:spChg chg="add">
          <ac:chgData name="Adaiyibo Kio" userId="bf1678d1-2afa-405e-be05-1cc65f34b8cb" providerId="ADAL" clId="{6C5B89A0-A2A5-4BC1-8E2F-0EBBA2BB363D}" dt="2019-06-10T00:34:43.139" v="167"/>
          <ac:spMkLst>
            <pc:docMk/>
            <pc:sldMk cId="4285078395" sldId="363"/>
            <ac:spMk id="8" creationId="{2D2E0147-7285-411F-8A9F-EFE09A8CF522}"/>
          </ac:spMkLst>
        </pc:spChg>
        <pc:picChg chg="mod">
          <ac:chgData name="Adaiyibo Kio" userId="bf1678d1-2afa-405e-be05-1cc65f34b8cb" providerId="ADAL" clId="{6C5B89A0-A2A5-4BC1-8E2F-0EBBA2BB363D}" dt="2019-06-10T00:16:15.605" v="1" actId="14826"/>
          <ac:picMkLst>
            <pc:docMk/>
            <pc:sldMk cId="4285078395" sldId="363"/>
            <ac:picMk id="3" creationId="{96F83442-58FB-4F03-8373-3424A87C9C51}"/>
          </ac:picMkLst>
        </pc:picChg>
      </pc:sldChg>
      <pc:sldChg chg="modSp">
        <pc:chgData name="Adaiyibo Kio" userId="bf1678d1-2afa-405e-be05-1cc65f34b8cb" providerId="ADAL" clId="{6C5B89A0-A2A5-4BC1-8E2F-0EBBA2BB363D}" dt="2019-06-10T00:35:20.811" v="186" actId="20577"/>
        <pc:sldMkLst>
          <pc:docMk/>
          <pc:sldMk cId="2308573345" sldId="364"/>
        </pc:sldMkLst>
        <pc:spChg chg="mod">
          <ac:chgData name="Adaiyibo Kio" userId="bf1678d1-2afa-405e-be05-1cc65f34b8cb" providerId="ADAL" clId="{6C5B89A0-A2A5-4BC1-8E2F-0EBBA2BB363D}" dt="2019-06-10T00:35:20.811" v="186" actId="20577"/>
          <ac:spMkLst>
            <pc:docMk/>
            <pc:sldMk cId="2308573345" sldId="364"/>
            <ac:spMk id="6" creationId="{8F6C222A-8F92-4D47-809B-490EA610A0BB}"/>
          </ac:spMkLst>
        </pc:spChg>
        <pc:picChg chg="mod">
          <ac:chgData name="Adaiyibo Kio" userId="bf1678d1-2afa-405e-be05-1cc65f34b8cb" providerId="ADAL" clId="{6C5B89A0-A2A5-4BC1-8E2F-0EBBA2BB363D}" dt="2019-06-10T00:16:28.129" v="2" actId="14826"/>
          <ac:picMkLst>
            <pc:docMk/>
            <pc:sldMk cId="2308573345" sldId="364"/>
            <ac:picMk id="3" creationId="{96F83442-58FB-4F03-8373-3424A87C9C51}"/>
          </ac:picMkLst>
        </pc:picChg>
      </pc:sldChg>
      <pc:sldChg chg="addSp delSp modSp">
        <pc:chgData name="Adaiyibo Kio" userId="bf1678d1-2afa-405e-be05-1cc65f34b8cb" providerId="ADAL" clId="{6C5B89A0-A2A5-4BC1-8E2F-0EBBA2BB363D}" dt="2019-06-10T00:35:38.315" v="188"/>
        <pc:sldMkLst>
          <pc:docMk/>
          <pc:sldMk cId="3736610569" sldId="365"/>
        </pc:sldMkLst>
        <pc:spChg chg="add">
          <ac:chgData name="Adaiyibo Kio" userId="bf1678d1-2afa-405e-be05-1cc65f34b8cb" providerId="ADAL" clId="{6C5B89A0-A2A5-4BC1-8E2F-0EBBA2BB363D}" dt="2019-06-10T00:35:38.315" v="188"/>
          <ac:spMkLst>
            <pc:docMk/>
            <pc:sldMk cId="3736610569" sldId="365"/>
            <ac:spMk id="6" creationId="{28F7C80C-4F9B-450B-9B1C-F0B11DEEE03B}"/>
          </ac:spMkLst>
        </pc:spChg>
        <pc:spChg chg="del">
          <ac:chgData name="Adaiyibo Kio" userId="bf1678d1-2afa-405e-be05-1cc65f34b8cb" providerId="ADAL" clId="{6C5B89A0-A2A5-4BC1-8E2F-0EBBA2BB363D}" dt="2019-06-10T00:35:37.735" v="187" actId="478"/>
          <ac:spMkLst>
            <pc:docMk/>
            <pc:sldMk cId="3736610569" sldId="365"/>
            <ac:spMk id="8" creationId="{4EED293B-827F-4A5F-B9CB-EDA957BD45B0}"/>
          </ac:spMkLst>
        </pc:spChg>
        <pc:picChg chg="mod">
          <ac:chgData name="Adaiyibo Kio" userId="bf1678d1-2afa-405e-be05-1cc65f34b8cb" providerId="ADAL" clId="{6C5B89A0-A2A5-4BC1-8E2F-0EBBA2BB363D}" dt="2019-06-10T00:16:40.487" v="3" actId="14826"/>
          <ac:picMkLst>
            <pc:docMk/>
            <pc:sldMk cId="3736610569" sldId="365"/>
            <ac:picMk id="3" creationId="{96F83442-58FB-4F03-8373-3424A87C9C51}"/>
          </ac:picMkLst>
        </pc:picChg>
      </pc:sldChg>
      <pc:sldChg chg="addSp delSp modSp">
        <pc:chgData name="Adaiyibo Kio" userId="bf1678d1-2afa-405e-be05-1cc65f34b8cb" providerId="ADAL" clId="{6C5B89A0-A2A5-4BC1-8E2F-0EBBA2BB363D}" dt="2019-06-10T00:33:26.950" v="134" actId="20577"/>
        <pc:sldMkLst>
          <pc:docMk/>
          <pc:sldMk cId="265080741" sldId="370"/>
        </pc:sldMkLst>
        <pc:spChg chg="mod">
          <ac:chgData name="Adaiyibo Kio" userId="bf1678d1-2afa-405e-be05-1cc65f34b8cb" providerId="ADAL" clId="{6C5B89A0-A2A5-4BC1-8E2F-0EBBA2BB363D}" dt="2019-06-10T00:33:26.950" v="134" actId="20577"/>
          <ac:spMkLst>
            <pc:docMk/>
            <pc:sldMk cId="265080741" sldId="370"/>
            <ac:spMk id="5" creationId="{10FEC646-AE62-4DBB-88E2-5D99D365AD5D}"/>
          </ac:spMkLst>
        </pc:spChg>
        <pc:graphicFrameChg chg="add del mod modGraphic">
          <ac:chgData name="Adaiyibo Kio" userId="bf1678d1-2afa-405e-be05-1cc65f34b8cb" providerId="ADAL" clId="{6C5B89A0-A2A5-4BC1-8E2F-0EBBA2BB363D}" dt="2019-06-10T00:17:28.501" v="9" actId="478"/>
          <ac:graphicFrameMkLst>
            <pc:docMk/>
            <pc:sldMk cId="265080741" sldId="370"/>
            <ac:graphicFrameMk id="2" creationId="{B56CC697-2C98-4DC6-91B5-EB3761C660C4}"/>
          </ac:graphicFrameMkLst>
        </pc:graphicFrameChg>
        <pc:graphicFrameChg chg="del">
          <ac:chgData name="Adaiyibo Kio" userId="bf1678d1-2afa-405e-be05-1cc65f34b8cb" providerId="ADAL" clId="{6C5B89A0-A2A5-4BC1-8E2F-0EBBA2BB363D}" dt="2019-06-10T00:17:06.889" v="4" actId="478"/>
          <ac:graphicFrameMkLst>
            <pc:docMk/>
            <pc:sldMk cId="265080741" sldId="370"/>
            <ac:graphicFrameMk id="3" creationId="{8394FB6B-ECC9-4C96-9653-698FBCBD80C3}"/>
          </ac:graphicFrameMkLst>
        </pc:graphicFrameChg>
        <pc:graphicFrameChg chg="add mod modGraphic">
          <ac:chgData name="Adaiyibo Kio" userId="bf1678d1-2afa-405e-be05-1cc65f34b8cb" providerId="ADAL" clId="{6C5B89A0-A2A5-4BC1-8E2F-0EBBA2BB363D}" dt="2019-06-10T00:32:43.879" v="129" actId="207"/>
          <ac:graphicFrameMkLst>
            <pc:docMk/>
            <pc:sldMk cId="265080741" sldId="370"/>
            <ac:graphicFrameMk id="7" creationId="{9CDA23F8-5E25-4F72-BE5A-D8159DD43DF9}"/>
          </ac:graphicFrameMkLst>
        </pc:graphicFrameChg>
      </pc:sldChg>
      <pc:sldChg chg="addSp delSp modSp">
        <pc:chgData name="Adaiyibo Kio" userId="bf1678d1-2afa-405e-be05-1cc65f34b8cb" providerId="ADAL" clId="{6C5B89A0-A2A5-4BC1-8E2F-0EBBA2BB363D}" dt="2019-06-10T00:33:32.730" v="135" actId="20577"/>
        <pc:sldMkLst>
          <pc:docMk/>
          <pc:sldMk cId="57949372" sldId="371"/>
        </pc:sldMkLst>
        <pc:spChg chg="mod">
          <ac:chgData name="Adaiyibo Kio" userId="bf1678d1-2afa-405e-be05-1cc65f34b8cb" providerId="ADAL" clId="{6C5B89A0-A2A5-4BC1-8E2F-0EBBA2BB363D}" dt="2019-06-10T00:33:32.730" v="135" actId="20577"/>
          <ac:spMkLst>
            <pc:docMk/>
            <pc:sldMk cId="57949372" sldId="371"/>
            <ac:spMk id="5" creationId="{10FEC646-AE62-4DBB-88E2-5D99D365AD5D}"/>
          </ac:spMkLst>
        </pc:spChg>
        <pc:graphicFrameChg chg="del">
          <ac:chgData name="Adaiyibo Kio" userId="bf1678d1-2afa-405e-be05-1cc65f34b8cb" providerId="ADAL" clId="{6C5B89A0-A2A5-4BC1-8E2F-0EBBA2BB363D}" dt="2019-06-10T00:18:26.656" v="13" actId="478"/>
          <ac:graphicFrameMkLst>
            <pc:docMk/>
            <pc:sldMk cId="57949372" sldId="371"/>
            <ac:graphicFrameMk id="2" creationId="{D5382A4D-212C-482B-9F83-1B354D715A48}"/>
          </ac:graphicFrameMkLst>
        </pc:graphicFrameChg>
        <pc:graphicFrameChg chg="add mod modGraphic">
          <ac:chgData name="Adaiyibo Kio" userId="bf1678d1-2afa-405e-be05-1cc65f34b8cb" providerId="ADAL" clId="{6C5B89A0-A2A5-4BC1-8E2F-0EBBA2BB363D}" dt="2019-06-10T00:32:52.623" v="130" actId="207"/>
          <ac:graphicFrameMkLst>
            <pc:docMk/>
            <pc:sldMk cId="57949372" sldId="371"/>
            <ac:graphicFrameMk id="3" creationId="{8777D430-900F-4E2E-A2A2-CBFB19586AD2}"/>
          </ac:graphicFrameMkLst>
        </pc:graphicFrameChg>
      </pc:sldChg>
      <pc:sldChg chg="addSp delSp modSp">
        <pc:chgData name="Adaiyibo Kio" userId="bf1678d1-2afa-405e-be05-1cc65f34b8cb" providerId="ADAL" clId="{6C5B89A0-A2A5-4BC1-8E2F-0EBBA2BB363D}" dt="2019-06-10T00:33:38.304" v="136" actId="20577"/>
        <pc:sldMkLst>
          <pc:docMk/>
          <pc:sldMk cId="1268203928" sldId="372"/>
        </pc:sldMkLst>
        <pc:spChg chg="mod">
          <ac:chgData name="Adaiyibo Kio" userId="bf1678d1-2afa-405e-be05-1cc65f34b8cb" providerId="ADAL" clId="{6C5B89A0-A2A5-4BC1-8E2F-0EBBA2BB363D}" dt="2019-06-10T00:33:38.304" v="136" actId="20577"/>
          <ac:spMkLst>
            <pc:docMk/>
            <pc:sldMk cId="1268203928" sldId="372"/>
            <ac:spMk id="5" creationId="{10FEC646-AE62-4DBB-88E2-5D99D365AD5D}"/>
          </ac:spMkLst>
        </pc:spChg>
        <pc:graphicFrameChg chg="del">
          <ac:chgData name="Adaiyibo Kio" userId="bf1678d1-2afa-405e-be05-1cc65f34b8cb" providerId="ADAL" clId="{6C5B89A0-A2A5-4BC1-8E2F-0EBBA2BB363D}" dt="2019-06-10T00:19:11.330" v="17" actId="478"/>
          <ac:graphicFrameMkLst>
            <pc:docMk/>
            <pc:sldMk cId="1268203928" sldId="372"/>
            <ac:graphicFrameMk id="2" creationId="{2FD0D71B-7B7B-4D59-9864-1437EE4D5A79}"/>
          </ac:graphicFrameMkLst>
        </pc:graphicFrameChg>
        <pc:graphicFrameChg chg="add mod modGraphic">
          <ac:chgData name="Adaiyibo Kio" userId="bf1678d1-2afa-405e-be05-1cc65f34b8cb" providerId="ADAL" clId="{6C5B89A0-A2A5-4BC1-8E2F-0EBBA2BB363D}" dt="2019-06-10T00:33:05.801" v="131" actId="207"/>
          <ac:graphicFrameMkLst>
            <pc:docMk/>
            <pc:sldMk cId="1268203928" sldId="372"/>
            <ac:graphicFrameMk id="3" creationId="{B9606614-D09C-4D8C-9944-A9F08EEA4E21}"/>
          </ac:graphicFrameMkLst>
        </pc:graphicFrameChg>
      </pc:sldChg>
      <pc:sldChg chg="addSp delSp modSp">
        <pc:chgData name="Adaiyibo Kio" userId="bf1678d1-2afa-405e-be05-1cc65f34b8cb" providerId="ADAL" clId="{6C5B89A0-A2A5-4BC1-8E2F-0EBBA2BB363D}" dt="2019-06-10T00:33:43.160" v="137" actId="20577"/>
        <pc:sldMkLst>
          <pc:docMk/>
          <pc:sldMk cId="2179870667" sldId="373"/>
        </pc:sldMkLst>
        <pc:spChg chg="mod">
          <ac:chgData name="Adaiyibo Kio" userId="bf1678d1-2afa-405e-be05-1cc65f34b8cb" providerId="ADAL" clId="{6C5B89A0-A2A5-4BC1-8E2F-0EBBA2BB363D}" dt="2019-06-10T00:33:43.160" v="137" actId="20577"/>
          <ac:spMkLst>
            <pc:docMk/>
            <pc:sldMk cId="2179870667" sldId="373"/>
            <ac:spMk id="5" creationId="{10FEC646-AE62-4DBB-88E2-5D99D365AD5D}"/>
          </ac:spMkLst>
        </pc:spChg>
        <pc:graphicFrameChg chg="del">
          <ac:chgData name="Adaiyibo Kio" userId="bf1678d1-2afa-405e-be05-1cc65f34b8cb" providerId="ADAL" clId="{6C5B89A0-A2A5-4BC1-8E2F-0EBBA2BB363D}" dt="2019-06-10T00:19:34.901" v="21" actId="478"/>
          <ac:graphicFrameMkLst>
            <pc:docMk/>
            <pc:sldMk cId="2179870667" sldId="373"/>
            <ac:graphicFrameMk id="2" creationId="{7ABFEB53-5942-4476-8F27-FFDAFBAB0BF5}"/>
          </ac:graphicFrameMkLst>
        </pc:graphicFrameChg>
        <pc:graphicFrameChg chg="add mod modGraphic">
          <ac:chgData name="Adaiyibo Kio" userId="bf1678d1-2afa-405e-be05-1cc65f34b8cb" providerId="ADAL" clId="{6C5B89A0-A2A5-4BC1-8E2F-0EBBA2BB363D}" dt="2019-06-10T00:33:12.053" v="132" actId="207"/>
          <ac:graphicFrameMkLst>
            <pc:docMk/>
            <pc:sldMk cId="2179870667" sldId="373"/>
            <ac:graphicFrameMk id="3" creationId="{29D2F03E-757D-4F0D-898C-72D1C54F6F1A}"/>
          </ac:graphicFrameMkLst>
        </pc:graphicFrameChg>
      </pc:sldChg>
      <pc:sldChg chg="modSp">
        <pc:chgData name="Adaiyibo Kio" userId="bf1678d1-2afa-405e-be05-1cc65f34b8cb" providerId="ADAL" clId="{6C5B89A0-A2A5-4BC1-8E2F-0EBBA2BB363D}" dt="2019-06-10T00:37:56.857" v="243" actId="20577"/>
        <pc:sldMkLst>
          <pc:docMk/>
          <pc:sldMk cId="4252664913" sldId="374"/>
        </pc:sldMkLst>
        <pc:spChg chg="mod">
          <ac:chgData name="Adaiyibo Kio" userId="bf1678d1-2afa-405e-be05-1cc65f34b8cb" providerId="ADAL" clId="{6C5B89A0-A2A5-4BC1-8E2F-0EBBA2BB363D}" dt="2019-06-10T00:37:56.857" v="243" actId="20577"/>
          <ac:spMkLst>
            <pc:docMk/>
            <pc:sldMk cId="4252664913" sldId="374"/>
            <ac:spMk id="8" creationId="{BCEC07DA-7BA9-4ACE-BD87-1F2EFCB1CE8A}"/>
          </ac:spMkLst>
        </pc:spChg>
        <pc:graphicFrameChg chg="mod modGraphic">
          <ac:chgData name="Adaiyibo Kio" userId="bf1678d1-2afa-405e-be05-1cc65f34b8cb" providerId="ADAL" clId="{6C5B89A0-A2A5-4BC1-8E2F-0EBBA2BB363D}" dt="2019-06-10T00:37:33.612" v="242" actId="20577"/>
          <ac:graphicFrameMkLst>
            <pc:docMk/>
            <pc:sldMk cId="4252664913" sldId="374"/>
            <ac:graphicFrameMk id="2" creationId="{64D1DD0E-C91B-4B45-9E00-EA74628601FD}"/>
          </ac:graphicFrameMkLst>
        </pc:graphicFrameChg>
      </pc:sldChg>
    </pc:docChg>
  </pc:docChgLst>
  <pc:docChgLst>
    <pc:chgData name="Adaiyibo Kio" userId="bf1678d1-2afa-405e-be05-1cc65f34b8cb" providerId="ADAL" clId="{B43C1814-5DB5-4F25-8FBA-F6E2C090B9AA}"/>
    <pc:docChg chg="undo custSel addSld delSld modSld">
      <pc:chgData name="Adaiyibo Kio" userId="bf1678d1-2afa-405e-be05-1cc65f34b8cb" providerId="ADAL" clId="{B43C1814-5DB5-4F25-8FBA-F6E2C090B9AA}" dt="2019-05-19T14:14:18.396" v="22" actId="2696"/>
      <pc:docMkLst>
        <pc:docMk/>
      </pc:docMkLst>
      <pc:sldChg chg="modSp">
        <pc:chgData name="Adaiyibo Kio" userId="bf1678d1-2afa-405e-be05-1cc65f34b8cb" providerId="ADAL" clId="{B43C1814-5DB5-4F25-8FBA-F6E2C090B9AA}" dt="2019-05-19T14:12:58.328" v="17" actId="14826"/>
        <pc:sldMkLst>
          <pc:docMk/>
          <pc:sldMk cId="4131981192" sldId="352"/>
        </pc:sldMkLst>
        <pc:picChg chg="mod">
          <ac:chgData name="Adaiyibo Kio" userId="bf1678d1-2afa-405e-be05-1cc65f34b8cb" providerId="ADAL" clId="{B43C1814-5DB5-4F25-8FBA-F6E2C090B9AA}" dt="2019-05-19T14:12:58.328" v="17" actId="14826"/>
          <ac:picMkLst>
            <pc:docMk/>
            <pc:sldMk cId="4131981192" sldId="352"/>
            <ac:picMk id="5" creationId="{96348BB2-052B-4367-B3A6-9DC54D7C6985}"/>
          </ac:picMkLst>
        </pc:picChg>
      </pc:sldChg>
      <pc:sldChg chg="modSp">
        <pc:chgData name="Adaiyibo Kio" userId="bf1678d1-2afa-405e-be05-1cc65f34b8cb" providerId="ADAL" clId="{B43C1814-5DB5-4F25-8FBA-F6E2C090B9AA}" dt="2019-05-19T14:13:06.978" v="18" actId="14826"/>
        <pc:sldMkLst>
          <pc:docMk/>
          <pc:sldMk cId="2485657816" sldId="353"/>
        </pc:sldMkLst>
        <pc:picChg chg="mod">
          <ac:chgData name="Adaiyibo Kio" userId="bf1678d1-2afa-405e-be05-1cc65f34b8cb" providerId="ADAL" clId="{B43C1814-5DB5-4F25-8FBA-F6E2C090B9AA}" dt="2019-05-19T14:13:06.978" v="18" actId="14826"/>
          <ac:picMkLst>
            <pc:docMk/>
            <pc:sldMk cId="2485657816" sldId="353"/>
            <ac:picMk id="3" creationId="{F0A8CD08-302A-4F27-97ED-9F5F749B4692}"/>
          </ac:picMkLst>
        </pc:picChg>
      </pc:sldChg>
      <pc:sldChg chg="modSp">
        <pc:chgData name="Adaiyibo Kio" userId="bf1678d1-2afa-405e-be05-1cc65f34b8cb" providerId="ADAL" clId="{B43C1814-5DB5-4F25-8FBA-F6E2C090B9AA}" dt="2019-05-19T14:13:14.630" v="19" actId="14826"/>
        <pc:sldMkLst>
          <pc:docMk/>
          <pc:sldMk cId="3214658141" sldId="354"/>
        </pc:sldMkLst>
        <pc:picChg chg="mod">
          <ac:chgData name="Adaiyibo Kio" userId="bf1678d1-2afa-405e-be05-1cc65f34b8cb" providerId="ADAL" clId="{B43C1814-5DB5-4F25-8FBA-F6E2C090B9AA}" dt="2019-05-19T14:13:14.630" v="19" actId="14826"/>
          <ac:picMkLst>
            <pc:docMk/>
            <pc:sldMk cId="3214658141" sldId="354"/>
            <ac:picMk id="3" creationId="{96F83442-58FB-4F03-8373-3424A87C9C51}"/>
          </ac:picMkLst>
        </pc:picChg>
      </pc:sldChg>
    </pc:docChg>
  </pc:docChgLst>
  <pc:docChgLst>
    <pc:chgData name="Adaiyibo Kio" userId="bf1678d1-2afa-405e-be05-1cc65f34b8cb" providerId="ADAL" clId="{55DC2FE1-399F-4167-AB14-FFE10EFAC893}"/>
    <pc:docChg chg="undo custSel addSld delSld modSld">
      <pc:chgData name="Adaiyibo Kio" userId="bf1678d1-2afa-405e-be05-1cc65f34b8cb" providerId="ADAL" clId="{55DC2FE1-399F-4167-AB14-FFE10EFAC893}" dt="2019-06-10T00:03:40.255" v="812" actId="20577"/>
      <pc:docMkLst>
        <pc:docMk/>
      </pc:docMkLst>
      <pc:sldChg chg="modSp">
        <pc:chgData name="Adaiyibo Kio" userId="bf1678d1-2afa-405e-be05-1cc65f34b8cb" providerId="ADAL" clId="{55DC2FE1-399F-4167-AB14-FFE10EFAC893}" dt="2019-06-09T14:59:54.566" v="782" actId="20577"/>
        <pc:sldMkLst>
          <pc:docMk/>
          <pc:sldMk cId="1993686495" sldId="256"/>
        </pc:sldMkLst>
        <pc:spChg chg="mod">
          <ac:chgData name="Adaiyibo Kio" userId="bf1678d1-2afa-405e-be05-1cc65f34b8cb" providerId="ADAL" clId="{55DC2FE1-399F-4167-AB14-FFE10EFAC893}" dt="2019-06-09T14:59:54.566" v="782" actId="20577"/>
          <ac:spMkLst>
            <pc:docMk/>
            <pc:sldMk cId="1993686495" sldId="256"/>
            <ac:spMk id="2" creationId="{00000000-0000-0000-0000-000000000000}"/>
          </ac:spMkLst>
        </pc:spChg>
      </pc:sldChg>
      <pc:sldChg chg="modSp">
        <pc:chgData name="Adaiyibo Kio" userId="bf1678d1-2afa-405e-be05-1cc65f34b8cb" providerId="ADAL" clId="{55DC2FE1-399F-4167-AB14-FFE10EFAC893}" dt="2019-06-09T14:59:20.373" v="775"/>
        <pc:sldMkLst>
          <pc:docMk/>
          <pc:sldMk cId="204151633" sldId="348"/>
        </pc:sldMkLst>
        <pc:spChg chg="mod">
          <ac:chgData name="Adaiyibo Kio" userId="bf1678d1-2afa-405e-be05-1cc65f34b8cb" providerId="ADAL" clId="{55DC2FE1-399F-4167-AB14-FFE10EFAC893}" dt="2019-06-09T14:57:44.787" v="769" actId="1076"/>
          <ac:spMkLst>
            <pc:docMk/>
            <pc:sldMk cId="204151633" sldId="348"/>
            <ac:spMk id="4" creationId="{4A258037-7BC4-49C3-AE40-13B7F97C3A32}"/>
          </ac:spMkLst>
        </pc:spChg>
        <pc:spChg chg="mod">
          <ac:chgData name="Adaiyibo Kio" userId="bf1678d1-2afa-405e-be05-1cc65f34b8cb" providerId="ADAL" clId="{55DC2FE1-399F-4167-AB14-FFE10EFAC893}" dt="2019-06-09T14:59:20.373" v="775"/>
          <ac:spMkLst>
            <pc:docMk/>
            <pc:sldMk cId="204151633" sldId="348"/>
            <ac:spMk id="7" creationId="{B866D0AC-ADBB-4814-9FCC-29078509C7E7}"/>
          </ac:spMkLst>
        </pc:spChg>
        <pc:spChg chg="mod">
          <ac:chgData name="Adaiyibo Kio" userId="bf1678d1-2afa-405e-be05-1cc65f34b8cb" providerId="ADAL" clId="{55DC2FE1-399F-4167-AB14-FFE10EFAC893}" dt="2019-06-09T14:51:50.785" v="667" actId="14100"/>
          <ac:spMkLst>
            <pc:docMk/>
            <pc:sldMk cId="204151633" sldId="348"/>
            <ac:spMk id="8" creationId="{4390E50C-2DCD-4BEA-9001-E440808B43A5}"/>
          </ac:spMkLst>
        </pc:spChg>
      </pc:sldChg>
      <pc:sldChg chg="del">
        <pc:chgData name="Adaiyibo Kio" userId="bf1678d1-2afa-405e-be05-1cc65f34b8cb" providerId="ADAL" clId="{55DC2FE1-399F-4167-AB14-FFE10EFAC893}" dt="2019-06-09T14:36:00.771" v="574" actId="2696"/>
        <pc:sldMkLst>
          <pc:docMk/>
          <pc:sldMk cId="3647294844" sldId="361"/>
        </pc:sldMkLst>
      </pc:sldChg>
      <pc:sldChg chg="modSp">
        <pc:chgData name="Adaiyibo Kio" userId="bf1678d1-2afa-405e-be05-1cc65f34b8cb" providerId="ADAL" clId="{55DC2FE1-399F-4167-AB14-FFE10EFAC893}" dt="2019-06-09T14:26:42.135" v="516" actId="20577"/>
        <pc:sldMkLst>
          <pc:docMk/>
          <pc:sldMk cId="4083524669" sldId="362"/>
        </pc:sldMkLst>
        <pc:spChg chg="mod">
          <ac:chgData name="Adaiyibo Kio" userId="bf1678d1-2afa-405e-be05-1cc65f34b8cb" providerId="ADAL" clId="{55DC2FE1-399F-4167-AB14-FFE10EFAC893}" dt="2019-06-09T14:26:42.135" v="516" actId="20577"/>
          <ac:spMkLst>
            <pc:docMk/>
            <pc:sldMk cId="4083524669" sldId="362"/>
            <ac:spMk id="8" creationId="{8C4A1A08-0619-4332-94F6-7E9C7451CEE7}"/>
          </ac:spMkLst>
        </pc:spChg>
        <pc:picChg chg="mod">
          <ac:chgData name="Adaiyibo Kio" userId="bf1678d1-2afa-405e-be05-1cc65f34b8cb" providerId="ADAL" clId="{55DC2FE1-399F-4167-AB14-FFE10EFAC893}" dt="2019-06-09T14:25:15.225" v="489" actId="14826"/>
          <ac:picMkLst>
            <pc:docMk/>
            <pc:sldMk cId="4083524669" sldId="362"/>
            <ac:picMk id="3" creationId="{96F83442-58FB-4F03-8373-3424A87C9C51}"/>
          </ac:picMkLst>
        </pc:picChg>
      </pc:sldChg>
      <pc:sldChg chg="addSp delSp modSp">
        <pc:chgData name="Adaiyibo Kio" userId="bf1678d1-2afa-405e-be05-1cc65f34b8cb" providerId="ADAL" clId="{55DC2FE1-399F-4167-AB14-FFE10EFAC893}" dt="2019-06-09T14:27:24.669" v="522"/>
        <pc:sldMkLst>
          <pc:docMk/>
          <pc:sldMk cId="4285078395" sldId="363"/>
        </pc:sldMkLst>
        <pc:spChg chg="del">
          <ac:chgData name="Adaiyibo Kio" userId="bf1678d1-2afa-405e-be05-1cc65f34b8cb" providerId="ADAL" clId="{55DC2FE1-399F-4167-AB14-FFE10EFAC893}" dt="2019-06-09T14:27:24.191" v="521" actId="478"/>
          <ac:spMkLst>
            <pc:docMk/>
            <pc:sldMk cId="4285078395" sldId="363"/>
            <ac:spMk id="5" creationId="{3CD54EDD-A993-4E40-A7E9-0153AE22C1C5}"/>
          </ac:spMkLst>
        </pc:spChg>
        <pc:spChg chg="add">
          <ac:chgData name="Adaiyibo Kio" userId="bf1678d1-2afa-405e-be05-1cc65f34b8cb" providerId="ADAL" clId="{55DC2FE1-399F-4167-AB14-FFE10EFAC893}" dt="2019-06-09T14:27:24.669" v="522"/>
          <ac:spMkLst>
            <pc:docMk/>
            <pc:sldMk cId="4285078395" sldId="363"/>
            <ac:spMk id="6" creationId="{9549395B-3E5D-464F-987F-312F36EC4056}"/>
          </ac:spMkLst>
        </pc:spChg>
        <pc:picChg chg="mod">
          <ac:chgData name="Adaiyibo Kio" userId="bf1678d1-2afa-405e-be05-1cc65f34b8cb" providerId="ADAL" clId="{55DC2FE1-399F-4167-AB14-FFE10EFAC893}" dt="2019-06-09T14:25:27.479" v="490" actId="14826"/>
          <ac:picMkLst>
            <pc:docMk/>
            <pc:sldMk cId="4285078395" sldId="363"/>
            <ac:picMk id="3" creationId="{96F83442-58FB-4F03-8373-3424A87C9C51}"/>
          </ac:picMkLst>
        </pc:picChg>
      </pc:sldChg>
      <pc:sldChg chg="addSp delSp modSp">
        <pc:chgData name="Adaiyibo Kio" userId="bf1678d1-2afa-405e-be05-1cc65f34b8cb" providerId="ADAL" clId="{55DC2FE1-399F-4167-AB14-FFE10EFAC893}" dt="2019-06-09T14:27:57.552" v="530" actId="20577"/>
        <pc:sldMkLst>
          <pc:docMk/>
          <pc:sldMk cId="2308573345" sldId="364"/>
        </pc:sldMkLst>
        <pc:spChg chg="del">
          <ac:chgData name="Adaiyibo Kio" userId="bf1678d1-2afa-405e-be05-1cc65f34b8cb" providerId="ADAL" clId="{55DC2FE1-399F-4167-AB14-FFE10EFAC893}" dt="2019-06-09T14:27:40.316" v="523" actId="478"/>
          <ac:spMkLst>
            <pc:docMk/>
            <pc:sldMk cId="2308573345" sldId="364"/>
            <ac:spMk id="5" creationId="{C0B2E54C-B04B-42AD-809E-7EED7AB6C5D6}"/>
          </ac:spMkLst>
        </pc:spChg>
        <pc:spChg chg="add mod">
          <ac:chgData name="Adaiyibo Kio" userId="bf1678d1-2afa-405e-be05-1cc65f34b8cb" providerId="ADAL" clId="{55DC2FE1-399F-4167-AB14-FFE10EFAC893}" dt="2019-06-09T14:27:57.552" v="530" actId="20577"/>
          <ac:spMkLst>
            <pc:docMk/>
            <pc:sldMk cId="2308573345" sldId="364"/>
            <ac:spMk id="6" creationId="{8F6C222A-8F92-4D47-809B-490EA610A0BB}"/>
          </ac:spMkLst>
        </pc:spChg>
        <pc:picChg chg="mod">
          <ac:chgData name="Adaiyibo Kio" userId="bf1678d1-2afa-405e-be05-1cc65f34b8cb" providerId="ADAL" clId="{55DC2FE1-399F-4167-AB14-FFE10EFAC893}" dt="2019-06-09T14:25:39.251" v="491" actId="14826"/>
          <ac:picMkLst>
            <pc:docMk/>
            <pc:sldMk cId="2308573345" sldId="364"/>
            <ac:picMk id="3" creationId="{96F83442-58FB-4F03-8373-3424A87C9C51}"/>
          </ac:picMkLst>
        </pc:picChg>
      </pc:sldChg>
      <pc:sldChg chg="addSp delSp modSp">
        <pc:chgData name="Adaiyibo Kio" userId="bf1678d1-2afa-405e-be05-1cc65f34b8cb" providerId="ADAL" clId="{55DC2FE1-399F-4167-AB14-FFE10EFAC893}" dt="2019-06-09T14:28:03.948" v="532"/>
        <pc:sldMkLst>
          <pc:docMk/>
          <pc:sldMk cId="3736610569" sldId="365"/>
        </pc:sldMkLst>
        <pc:spChg chg="del">
          <ac:chgData name="Adaiyibo Kio" userId="bf1678d1-2afa-405e-be05-1cc65f34b8cb" providerId="ADAL" clId="{55DC2FE1-399F-4167-AB14-FFE10EFAC893}" dt="2019-06-09T14:28:03.406" v="531" actId="478"/>
          <ac:spMkLst>
            <pc:docMk/>
            <pc:sldMk cId="3736610569" sldId="365"/>
            <ac:spMk id="6" creationId="{AC3B0AE8-69DA-43B3-8E56-64D3BFAB1624}"/>
          </ac:spMkLst>
        </pc:spChg>
        <pc:spChg chg="add">
          <ac:chgData name="Adaiyibo Kio" userId="bf1678d1-2afa-405e-be05-1cc65f34b8cb" providerId="ADAL" clId="{55DC2FE1-399F-4167-AB14-FFE10EFAC893}" dt="2019-06-09T14:28:03.948" v="532"/>
          <ac:spMkLst>
            <pc:docMk/>
            <pc:sldMk cId="3736610569" sldId="365"/>
            <ac:spMk id="8" creationId="{4EED293B-827F-4A5F-B9CB-EDA957BD45B0}"/>
          </ac:spMkLst>
        </pc:spChg>
        <pc:picChg chg="mod">
          <ac:chgData name="Adaiyibo Kio" userId="bf1678d1-2afa-405e-be05-1cc65f34b8cb" providerId="ADAL" clId="{55DC2FE1-399F-4167-AB14-FFE10EFAC893}" dt="2019-06-09T14:25:49.226" v="492" actId="14826"/>
          <ac:picMkLst>
            <pc:docMk/>
            <pc:sldMk cId="3736610569" sldId="365"/>
            <ac:picMk id="3" creationId="{96F83442-58FB-4F03-8373-3424A87C9C51}"/>
          </ac:picMkLst>
        </pc:picChg>
      </pc:sldChg>
      <pc:sldChg chg="del">
        <pc:chgData name="Adaiyibo Kio" userId="bf1678d1-2afa-405e-be05-1cc65f34b8cb" providerId="ADAL" clId="{55DC2FE1-399F-4167-AB14-FFE10EFAC893}" dt="2019-06-09T14:27:05.018" v="518" actId="2696"/>
        <pc:sldMkLst>
          <pc:docMk/>
          <pc:sldMk cId="1025750767" sldId="366"/>
        </pc:sldMkLst>
      </pc:sldChg>
      <pc:sldChg chg="del">
        <pc:chgData name="Adaiyibo Kio" userId="bf1678d1-2afa-405e-be05-1cc65f34b8cb" providerId="ADAL" clId="{55DC2FE1-399F-4167-AB14-FFE10EFAC893}" dt="2019-06-09T14:27:05.018" v="517" actId="2696"/>
        <pc:sldMkLst>
          <pc:docMk/>
          <pc:sldMk cId="2268544381" sldId="367"/>
        </pc:sldMkLst>
      </pc:sldChg>
      <pc:sldChg chg="del">
        <pc:chgData name="Adaiyibo Kio" userId="bf1678d1-2afa-405e-be05-1cc65f34b8cb" providerId="ADAL" clId="{55DC2FE1-399F-4167-AB14-FFE10EFAC893}" dt="2019-06-09T14:27:10.899" v="520" actId="2696"/>
        <pc:sldMkLst>
          <pc:docMk/>
          <pc:sldMk cId="2178081827" sldId="368"/>
        </pc:sldMkLst>
      </pc:sldChg>
      <pc:sldChg chg="del">
        <pc:chgData name="Adaiyibo Kio" userId="bf1678d1-2afa-405e-be05-1cc65f34b8cb" providerId="ADAL" clId="{55DC2FE1-399F-4167-AB14-FFE10EFAC893}" dt="2019-06-09T14:27:10.899" v="519" actId="2696"/>
        <pc:sldMkLst>
          <pc:docMk/>
          <pc:sldMk cId="2947748668" sldId="369"/>
        </pc:sldMkLst>
      </pc:sldChg>
      <pc:sldChg chg="addSp delSp modSp">
        <pc:chgData name="Adaiyibo Kio" userId="bf1678d1-2afa-405e-be05-1cc65f34b8cb" providerId="ADAL" clId="{55DC2FE1-399F-4167-AB14-FFE10EFAC893}" dt="2019-06-09T15:09:17.861" v="799" actId="20577"/>
        <pc:sldMkLst>
          <pc:docMk/>
          <pc:sldMk cId="265080741" sldId="370"/>
        </pc:sldMkLst>
        <pc:spChg chg="mod">
          <ac:chgData name="Adaiyibo Kio" userId="bf1678d1-2afa-405e-be05-1cc65f34b8cb" providerId="ADAL" clId="{55DC2FE1-399F-4167-AB14-FFE10EFAC893}" dt="2019-06-09T15:09:17.861" v="799" actId="20577"/>
          <ac:spMkLst>
            <pc:docMk/>
            <pc:sldMk cId="265080741" sldId="370"/>
            <ac:spMk id="5" creationId="{10FEC646-AE62-4DBB-88E2-5D99D365AD5D}"/>
          </ac:spMkLst>
        </pc:spChg>
        <pc:graphicFrameChg chg="add del mod modGraphic">
          <ac:chgData name="Adaiyibo Kio" userId="bf1678d1-2afa-405e-be05-1cc65f34b8cb" providerId="ADAL" clId="{55DC2FE1-399F-4167-AB14-FFE10EFAC893}" dt="2019-06-09T13:43:56.626" v="162" actId="478"/>
          <ac:graphicFrameMkLst>
            <pc:docMk/>
            <pc:sldMk cId="265080741" sldId="370"/>
            <ac:graphicFrameMk id="2" creationId="{23DEE72D-A7CA-400E-8E52-35C6703FF170}"/>
          </ac:graphicFrameMkLst>
        </pc:graphicFrameChg>
        <pc:graphicFrameChg chg="add mod modGraphic">
          <ac:chgData name="Adaiyibo Kio" userId="bf1678d1-2afa-405e-be05-1cc65f34b8cb" providerId="ADAL" clId="{55DC2FE1-399F-4167-AB14-FFE10EFAC893}" dt="2019-06-09T13:52:42.027" v="234" actId="207"/>
          <ac:graphicFrameMkLst>
            <pc:docMk/>
            <pc:sldMk cId="265080741" sldId="370"/>
            <ac:graphicFrameMk id="3" creationId="{8394FB6B-ECC9-4C96-9653-698FBCBD80C3}"/>
          </ac:graphicFrameMkLst>
        </pc:graphicFrameChg>
        <pc:graphicFrameChg chg="del">
          <ac:chgData name="Adaiyibo Kio" userId="bf1678d1-2afa-405e-be05-1cc65f34b8cb" providerId="ADAL" clId="{55DC2FE1-399F-4167-AB14-FFE10EFAC893}" dt="2019-06-09T13:36:12.075" v="94" actId="478"/>
          <ac:graphicFrameMkLst>
            <pc:docMk/>
            <pc:sldMk cId="265080741" sldId="370"/>
            <ac:graphicFrameMk id="8" creationId="{CC1A9651-0F97-44E7-AD4B-5FCC5CD96FA0}"/>
          </ac:graphicFrameMkLst>
        </pc:graphicFrameChg>
      </pc:sldChg>
      <pc:sldChg chg="addSp delSp modSp">
        <pc:chgData name="Adaiyibo Kio" userId="bf1678d1-2afa-405e-be05-1cc65f34b8cb" providerId="ADAL" clId="{55DC2FE1-399F-4167-AB14-FFE10EFAC893}" dt="2019-06-10T00:02:57.362" v="807" actId="20577"/>
        <pc:sldMkLst>
          <pc:docMk/>
          <pc:sldMk cId="57949372" sldId="371"/>
        </pc:sldMkLst>
        <pc:spChg chg="mod">
          <ac:chgData name="Adaiyibo Kio" userId="bf1678d1-2afa-405e-be05-1cc65f34b8cb" providerId="ADAL" clId="{55DC2FE1-399F-4167-AB14-FFE10EFAC893}" dt="2019-06-09T15:09:27.205" v="800"/>
          <ac:spMkLst>
            <pc:docMk/>
            <pc:sldMk cId="57949372" sldId="371"/>
            <ac:spMk id="5" creationId="{10FEC646-AE62-4DBB-88E2-5D99D365AD5D}"/>
          </ac:spMkLst>
        </pc:spChg>
        <pc:graphicFrameChg chg="add mod modGraphic">
          <ac:chgData name="Adaiyibo Kio" userId="bf1678d1-2afa-405e-be05-1cc65f34b8cb" providerId="ADAL" clId="{55DC2FE1-399F-4167-AB14-FFE10EFAC893}" dt="2019-06-10T00:02:57.362" v="807" actId="20577"/>
          <ac:graphicFrameMkLst>
            <pc:docMk/>
            <pc:sldMk cId="57949372" sldId="371"/>
            <ac:graphicFrameMk id="2" creationId="{D5382A4D-212C-482B-9F83-1B354D715A48}"/>
          </ac:graphicFrameMkLst>
        </pc:graphicFrameChg>
        <pc:graphicFrameChg chg="del">
          <ac:chgData name="Adaiyibo Kio" userId="bf1678d1-2afa-405e-be05-1cc65f34b8cb" providerId="ADAL" clId="{55DC2FE1-399F-4167-AB14-FFE10EFAC893}" dt="2019-06-09T13:49:32.976" v="205" actId="478"/>
          <ac:graphicFrameMkLst>
            <pc:docMk/>
            <pc:sldMk cId="57949372" sldId="371"/>
            <ac:graphicFrameMk id="8" creationId="{CC1A9651-0F97-44E7-AD4B-5FCC5CD96FA0}"/>
          </ac:graphicFrameMkLst>
        </pc:graphicFrameChg>
      </pc:sldChg>
      <pc:sldChg chg="addSp delSp modSp">
        <pc:chgData name="Adaiyibo Kio" userId="bf1678d1-2afa-405e-be05-1cc65f34b8cb" providerId="ADAL" clId="{55DC2FE1-399F-4167-AB14-FFE10EFAC893}" dt="2019-06-10T00:03:40.255" v="812" actId="20577"/>
        <pc:sldMkLst>
          <pc:docMk/>
          <pc:sldMk cId="1268203928" sldId="372"/>
        </pc:sldMkLst>
        <pc:spChg chg="mod">
          <ac:chgData name="Adaiyibo Kio" userId="bf1678d1-2afa-405e-be05-1cc65f34b8cb" providerId="ADAL" clId="{55DC2FE1-399F-4167-AB14-FFE10EFAC893}" dt="2019-06-09T15:09:32.206" v="801"/>
          <ac:spMkLst>
            <pc:docMk/>
            <pc:sldMk cId="1268203928" sldId="372"/>
            <ac:spMk id="5" creationId="{10FEC646-AE62-4DBB-88E2-5D99D365AD5D}"/>
          </ac:spMkLst>
        </pc:spChg>
        <pc:graphicFrameChg chg="add mod modGraphic">
          <ac:chgData name="Adaiyibo Kio" userId="bf1678d1-2afa-405e-be05-1cc65f34b8cb" providerId="ADAL" clId="{55DC2FE1-399F-4167-AB14-FFE10EFAC893}" dt="2019-06-10T00:03:40.255" v="812" actId="20577"/>
          <ac:graphicFrameMkLst>
            <pc:docMk/>
            <pc:sldMk cId="1268203928" sldId="372"/>
            <ac:graphicFrameMk id="2" creationId="{2FD0D71B-7B7B-4D59-9864-1437EE4D5A79}"/>
          </ac:graphicFrameMkLst>
        </pc:graphicFrameChg>
        <pc:graphicFrameChg chg="del">
          <ac:chgData name="Adaiyibo Kio" userId="bf1678d1-2afa-405e-be05-1cc65f34b8cb" providerId="ADAL" clId="{55DC2FE1-399F-4167-AB14-FFE10EFAC893}" dt="2019-06-09T13:54:37.634" v="241" actId="478"/>
          <ac:graphicFrameMkLst>
            <pc:docMk/>
            <pc:sldMk cId="1268203928" sldId="372"/>
            <ac:graphicFrameMk id="7" creationId="{3E30424D-498E-4D83-BB8F-1EB48C0270F1}"/>
          </ac:graphicFrameMkLst>
        </pc:graphicFrameChg>
      </pc:sldChg>
      <pc:sldChg chg="addSp delSp modSp">
        <pc:chgData name="Adaiyibo Kio" userId="bf1678d1-2afa-405e-be05-1cc65f34b8cb" providerId="ADAL" clId="{55DC2FE1-399F-4167-AB14-FFE10EFAC893}" dt="2019-06-09T15:09:38.890" v="802"/>
        <pc:sldMkLst>
          <pc:docMk/>
          <pc:sldMk cId="2179870667" sldId="373"/>
        </pc:sldMkLst>
        <pc:spChg chg="mod">
          <ac:chgData name="Adaiyibo Kio" userId="bf1678d1-2afa-405e-be05-1cc65f34b8cb" providerId="ADAL" clId="{55DC2FE1-399F-4167-AB14-FFE10EFAC893}" dt="2019-06-09T15:09:38.890" v="802"/>
          <ac:spMkLst>
            <pc:docMk/>
            <pc:sldMk cId="2179870667" sldId="373"/>
            <ac:spMk id="5" creationId="{10FEC646-AE62-4DBB-88E2-5D99D365AD5D}"/>
          </ac:spMkLst>
        </pc:spChg>
        <pc:graphicFrameChg chg="add mod modGraphic">
          <ac:chgData name="Adaiyibo Kio" userId="bf1678d1-2afa-405e-be05-1cc65f34b8cb" providerId="ADAL" clId="{55DC2FE1-399F-4167-AB14-FFE10EFAC893}" dt="2019-06-09T14:01:16.345" v="292" actId="207"/>
          <ac:graphicFrameMkLst>
            <pc:docMk/>
            <pc:sldMk cId="2179870667" sldId="373"/>
            <ac:graphicFrameMk id="2" creationId="{7ABFEB53-5942-4476-8F27-FFDAFBAB0BF5}"/>
          </ac:graphicFrameMkLst>
        </pc:graphicFrameChg>
        <pc:graphicFrameChg chg="del">
          <ac:chgData name="Adaiyibo Kio" userId="bf1678d1-2afa-405e-be05-1cc65f34b8cb" providerId="ADAL" clId="{55DC2FE1-399F-4167-AB14-FFE10EFAC893}" dt="2019-06-09T13:59:04.685" v="274" actId="478"/>
          <ac:graphicFrameMkLst>
            <pc:docMk/>
            <pc:sldMk cId="2179870667" sldId="373"/>
            <ac:graphicFrameMk id="7" creationId="{9DF59CE8-752B-44F9-B461-DE0314BB8893}"/>
          </ac:graphicFrameMkLst>
        </pc:graphicFrameChg>
      </pc:sldChg>
      <pc:sldChg chg="modSp">
        <pc:chgData name="Adaiyibo Kio" userId="bf1678d1-2afa-405e-be05-1cc65f34b8cb" providerId="ADAL" clId="{55DC2FE1-399F-4167-AB14-FFE10EFAC893}" dt="2019-06-09T15:03:14.996" v="786" actId="20577"/>
        <pc:sldMkLst>
          <pc:docMk/>
          <pc:sldMk cId="4252664913" sldId="374"/>
        </pc:sldMkLst>
        <pc:spChg chg="mod">
          <ac:chgData name="Adaiyibo Kio" userId="bf1678d1-2afa-405e-be05-1cc65f34b8cb" providerId="ADAL" clId="{55DC2FE1-399F-4167-AB14-FFE10EFAC893}" dt="2019-06-09T15:03:14.996" v="786" actId="20577"/>
          <ac:spMkLst>
            <pc:docMk/>
            <pc:sldMk cId="4252664913" sldId="374"/>
            <ac:spMk id="8" creationId="{BCEC07DA-7BA9-4ACE-BD87-1F2EFCB1CE8A}"/>
          </ac:spMkLst>
        </pc:spChg>
        <pc:graphicFrameChg chg="mod modGraphic">
          <ac:chgData name="Adaiyibo Kio" userId="bf1678d1-2afa-405e-be05-1cc65f34b8cb" providerId="ADAL" clId="{55DC2FE1-399F-4167-AB14-FFE10EFAC893}" dt="2019-06-09T14:08:34.312" v="481" actId="255"/>
          <ac:graphicFrameMkLst>
            <pc:docMk/>
            <pc:sldMk cId="4252664913" sldId="374"/>
            <ac:graphicFrameMk id="2" creationId="{64D1DD0E-C91B-4B45-9E00-EA74628601FD}"/>
          </ac:graphicFrameMkLst>
        </pc:graphicFrameChg>
      </pc:sldChg>
      <pc:sldChg chg="modSp add">
        <pc:chgData name="Adaiyibo Kio" userId="bf1678d1-2afa-405e-be05-1cc65f34b8cb" providerId="ADAL" clId="{55DC2FE1-399F-4167-AB14-FFE10EFAC893}" dt="2019-06-09T14:59:39.521" v="780" actId="20577"/>
        <pc:sldMkLst>
          <pc:docMk/>
          <pc:sldMk cId="1342526263" sldId="375"/>
        </pc:sldMkLst>
        <pc:spChg chg="mod">
          <ac:chgData name="Adaiyibo Kio" userId="bf1678d1-2afa-405e-be05-1cc65f34b8cb" providerId="ADAL" clId="{55DC2FE1-399F-4167-AB14-FFE10EFAC893}" dt="2019-06-09T14:57:53.005" v="770" actId="1076"/>
          <ac:spMkLst>
            <pc:docMk/>
            <pc:sldMk cId="1342526263" sldId="375"/>
            <ac:spMk id="4" creationId="{4A258037-7BC4-49C3-AE40-13B7F97C3A32}"/>
          </ac:spMkLst>
        </pc:spChg>
        <pc:spChg chg="mod">
          <ac:chgData name="Adaiyibo Kio" userId="bf1678d1-2afa-405e-be05-1cc65f34b8cb" providerId="ADAL" clId="{55DC2FE1-399F-4167-AB14-FFE10EFAC893}" dt="2019-06-09T14:59:39.521" v="780" actId="20577"/>
          <ac:spMkLst>
            <pc:docMk/>
            <pc:sldMk cId="1342526263" sldId="375"/>
            <ac:spMk id="7" creationId="{B866D0AC-ADBB-4814-9FCC-29078509C7E7}"/>
          </ac:spMkLst>
        </pc:spChg>
      </pc:sldChg>
    </pc:docChg>
  </pc:docChgLst>
  <pc:docChgLst>
    <pc:chgData name="Adaiyibo Kio" userId="bf1678d1-2afa-405e-be05-1cc65f34b8cb" providerId="ADAL" clId="{6BF90BE4-8FD3-4716-B9E6-3494CF68F614}"/>
    <pc:docChg chg="modSld">
      <pc:chgData name="Adaiyibo Kio" userId="bf1678d1-2afa-405e-be05-1cc65f34b8cb" providerId="ADAL" clId="{6BF90BE4-8FD3-4716-B9E6-3494CF68F614}" dt="2019-05-18T17:20:37.421" v="1" actId="20577"/>
      <pc:docMkLst>
        <pc:docMk/>
      </pc:docMkLst>
    </pc:docChg>
  </pc:docChgLst>
  <pc:docChgLst>
    <pc:chgData name="Adaiyibo Kio" userId="bf1678d1-2afa-405e-be05-1cc65f34b8cb" providerId="ADAL" clId="{21EFD5F4-6A4F-4B9B-B450-06949D920AC9}"/>
    <pc:docChg chg="modSld sldOrd">
      <pc:chgData name="Adaiyibo Kio" userId="bf1678d1-2afa-405e-be05-1cc65f34b8cb" providerId="ADAL" clId="{21EFD5F4-6A4F-4B9B-B450-06949D920AC9}" dt="2019-05-22T18:55:21.832" v="9"/>
      <pc:docMkLst>
        <pc:docMk/>
      </pc:docMkLst>
      <pc:sldChg chg="ord">
        <pc:chgData name="Adaiyibo Kio" userId="bf1678d1-2afa-405e-be05-1cc65f34b8cb" providerId="ADAL" clId="{21EFD5F4-6A4F-4B9B-B450-06949D920AC9}" dt="2019-05-22T18:55:21.832" v="9"/>
        <pc:sldMkLst>
          <pc:docMk/>
          <pc:sldMk cId="4131981192" sldId="352"/>
        </pc:sldMkLst>
      </pc:sldChg>
    </pc:docChg>
  </pc:docChgLst>
  <pc:docChgLst>
    <pc:chgData name="Adaiyibo Kio" userId="bf1678d1-2afa-405e-be05-1cc65f34b8cb" providerId="ADAL" clId="{DBFCDBD4-E52A-43E9-804F-805F7A98F692}"/>
    <pc:docChg chg="modSld">
      <pc:chgData name="Adaiyibo Kio" userId="bf1678d1-2afa-405e-be05-1cc65f34b8cb" providerId="ADAL" clId="{DBFCDBD4-E52A-43E9-804F-805F7A98F692}" dt="2019-06-01T07:10:16.635" v="1" actId="20577"/>
      <pc:docMkLst>
        <pc:docMk/>
      </pc:docMkLst>
      <pc:sldChg chg="modSp">
        <pc:chgData name="Adaiyibo Kio" userId="bf1678d1-2afa-405e-be05-1cc65f34b8cb" providerId="ADAL" clId="{DBFCDBD4-E52A-43E9-804F-805F7A98F692}" dt="2019-06-01T07:10:16.635" v="1" actId="20577"/>
        <pc:sldMkLst>
          <pc:docMk/>
          <pc:sldMk cId="204151633" sldId="348"/>
        </pc:sldMkLst>
        <pc:spChg chg="mod">
          <ac:chgData name="Adaiyibo Kio" userId="bf1678d1-2afa-405e-be05-1cc65f34b8cb" providerId="ADAL" clId="{DBFCDBD4-E52A-43E9-804F-805F7A98F692}" dt="2019-06-01T07:10:16.635" v="1" actId="20577"/>
          <ac:spMkLst>
            <pc:docMk/>
            <pc:sldMk cId="204151633" sldId="348"/>
            <ac:spMk id="7" creationId="{B866D0AC-ADBB-4814-9FCC-29078509C7E7}"/>
          </ac:spMkLst>
        </pc:spChg>
      </pc:sldChg>
    </pc:docChg>
  </pc:docChgLst>
  <pc:docChgLst>
    <pc:chgData name="Adaiyibo Kio" userId="bf1678d1-2afa-405e-be05-1cc65f34b8cb" providerId="ADAL" clId="{B54723A7-DA33-487A-BA85-63D12EC45B0E}"/>
    <pc:docChg chg="undo custSel modSld sldOrd">
      <pc:chgData name="Adaiyibo Kio" userId="bf1678d1-2afa-405e-be05-1cc65f34b8cb" providerId="ADAL" clId="{B54723A7-DA33-487A-BA85-63D12EC45B0E}" dt="2019-05-27T13:55:45.741" v="1583" actId="1037"/>
      <pc:docMkLst>
        <pc:docMk/>
      </pc:docMkLst>
      <pc:sldChg chg="modSp">
        <pc:chgData name="Adaiyibo Kio" userId="bf1678d1-2afa-405e-be05-1cc65f34b8cb" providerId="ADAL" clId="{B54723A7-DA33-487A-BA85-63D12EC45B0E}" dt="2019-05-27T13:52:41.704" v="1482" actId="20577"/>
        <pc:sldMkLst>
          <pc:docMk/>
          <pc:sldMk cId="1993686495" sldId="256"/>
        </pc:sldMkLst>
        <pc:spChg chg="mod">
          <ac:chgData name="Adaiyibo Kio" userId="bf1678d1-2afa-405e-be05-1cc65f34b8cb" providerId="ADAL" clId="{B54723A7-DA33-487A-BA85-63D12EC45B0E}" dt="2019-05-27T13:52:41.704" v="1482" actId="20577"/>
          <ac:spMkLst>
            <pc:docMk/>
            <pc:sldMk cId="1993686495" sldId="256"/>
            <ac:spMk id="3" creationId="{00000000-0000-0000-0000-000000000000}"/>
          </ac:spMkLst>
        </pc:spChg>
      </pc:sldChg>
      <pc:sldChg chg="modSp">
        <pc:chgData name="Adaiyibo Kio" userId="bf1678d1-2afa-405e-be05-1cc65f34b8cb" providerId="ADAL" clId="{B54723A7-DA33-487A-BA85-63D12EC45B0E}" dt="2019-05-27T13:46:14.775" v="1271" actId="20577"/>
        <pc:sldMkLst>
          <pc:docMk/>
          <pc:sldMk cId="3516899011" sldId="345"/>
        </pc:sldMkLst>
        <pc:spChg chg="mod">
          <ac:chgData name="Adaiyibo Kio" userId="bf1678d1-2afa-405e-be05-1cc65f34b8cb" providerId="ADAL" clId="{B54723A7-DA33-487A-BA85-63D12EC45B0E}" dt="2019-05-27T13:46:14.775" v="1271" actId="20577"/>
          <ac:spMkLst>
            <pc:docMk/>
            <pc:sldMk cId="3516899011" sldId="345"/>
            <ac:spMk id="5" creationId="{10FEC646-AE62-4DBB-88E2-5D99D365AD5D}"/>
          </ac:spMkLst>
        </pc:spChg>
      </pc:sldChg>
      <pc:sldChg chg="modSp ord">
        <pc:chgData name="Adaiyibo Kio" userId="bf1678d1-2afa-405e-be05-1cc65f34b8cb" providerId="ADAL" clId="{B54723A7-DA33-487A-BA85-63D12EC45B0E}" dt="2019-05-27T13:55:45.741" v="1583" actId="1037"/>
        <pc:sldMkLst>
          <pc:docMk/>
          <pc:sldMk cId="307360606" sldId="355"/>
        </pc:sldMkLst>
        <pc:spChg chg="mod">
          <ac:chgData name="Adaiyibo Kio" userId="bf1678d1-2afa-405e-be05-1cc65f34b8cb" providerId="ADAL" clId="{B54723A7-DA33-487A-BA85-63D12EC45B0E}" dt="2019-05-27T13:55:45.741" v="1583" actId="1037"/>
          <ac:spMkLst>
            <pc:docMk/>
            <pc:sldMk cId="307360606" sldId="355"/>
            <ac:spMk id="4" creationId="{00000000-0000-0000-0000-000000000000}"/>
          </ac:spMkLst>
        </pc:spChg>
        <pc:spChg chg="mod">
          <ac:chgData name="Adaiyibo Kio" userId="bf1678d1-2afa-405e-be05-1cc65f34b8cb" providerId="ADAL" clId="{B54723A7-DA33-487A-BA85-63D12EC45B0E}" dt="2019-05-27T13:35:09.175" v="444" actId="20577"/>
          <ac:spMkLst>
            <pc:docMk/>
            <pc:sldMk cId="307360606" sldId="355"/>
            <ac:spMk id="5" creationId="{18264E6D-423D-4E3D-86AA-6932D6FBDCE5}"/>
          </ac:spMkLst>
        </pc:spChg>
        <pc:spChg chg="mod">
          <ac:chgData name="Adaiyibo Kio" userId="bf1678d1-2afa-405e-be05-1cc65f34b8cb" providerId="ADAL" clId="{B54723A7-DA33-487A-BA85-63D12EC45B0E}" dt="2019-05-27T13:54:37.481" v="1572" actId="20577"/>
          <ac:spMkLst>
            <pc:docMk/>
            <pc:sldMk cId="307360606" sldId="355"/>
            <ac:spMk id="6" creationId="{10FEC646-AE62-4DBB-88E2-5D99D365AD5D}"/>
          </ac:spMkLst>
        </pc:spChg>
      </pc:sldChg>
    </pc:docChg>
  </pc:docChgLst>
  <pc:docChgLst>
    <pc:chgData name="Adaiyibo Kio" userId="bf1678d1-2afa-405e-be05-1cc65f34b8cb" providerId="ADAL" clId="{BDA71FBB-5689-458B-B302-96C3E4B02AA7}"/>
    <pc:docChg chg="undo custSel addSld delSld modSld sldOrd">
      <pc:chgData name="Adaiyibo Kio" userId="bf1678d1-2afa-405e-be05-1cc65f34b8cb" providerId="ADAL" clId="{BDA71FBB-5689-458B-B302-96C3E4B02AA7}" dt="2019-06-08T14:00:19.870" v="2743" actId="2696"/>
      <pc:docMkLst>
        <pc:docMk/>
      </pc:docMkLst>
      <pc:sldChg chg="modSp">
        <pc:chgData name="Adaiyibo Kio" userId="bf1678d1-2afa-405e-be05-1cc65f34b8cb" providerId="ADAL" clId="{BDA71FBB-5689-458B-B302-96C3E4B02AA7}" dt="2019-06-02T18:06:06.413" v="1711" actId="20577"/>
        <pc:sldMkLst>
          <pc:docMk/>
          <pc:sldMk cId="1993686495" sldId="256"/>
        </pc:sldMkLst>
        <pc:spChg chg="mod">
          <ac:chgData name="Adaiyibo Kio" userId="bf1678d1-2afa-405e-be05-1cc65f34b8cb" providerId="ADAL" clId="{BDA71FBB-5689-458B-B302-96C3E4B02AA7}" dt="2019-06-02T18:06:06.413" v="1711" actId="20577"/>
          <ac:spMkLst>
            <pc:docMk/>
            <pc:sldMk cId="1993686495" sldId="256"/>
            <ac:spMk id="2" creationId="{00000000-0000-0000-0000-000000000000}"/>
          </ac:spMkLst>
        </pc:spChg>
      </pc:sldChg>
      <pc:sldChg chg="modSp">
        <pc:chgData name="Adaiyibo Kio" userId="bf1678d1-2afa-405e-be05-1cc65f34b8cb" providerId="ADAL" clId="{BDA71FBB-5689-458B-B302-96C3E4B02AA7}" dt="2019-06-04T10:43:13.955" v="1721" actId="20577"/>
        <pc:sldMkLst>
          <pc:docMk/>
          <pc:sldMk cId="204151633" sldId="348"/>
        </pc:sldMkLst>
        <pc:spChg chg="mod">
          <ac:chgData name="Adaiyibo Kio" userId="bf1678d1-2afa-405e-be05-1cc65f34b8cb" providerId="ADAL" clId="{BDA71FBB-5689-458B-B302-96C3E4B02AA7}" dt="2019-06-04T10:43:13.955" v="1721" actId="20577"/>
          <ac:spMkLst>
            <pc:docMk/>
            <pc:sldMk cId="204151633" sldId="348"/>
            <ac:spMk id="7" creationId="{B866D0AC-ADBB-4814-9FCC-29078509C7E7}"/>
          </ac:spMkLst>
        </pc:spChg>
        <pc:spChg chg="mod">
          <ac:chgData name="Adaiyibo Kio" userId="bf1678d1-2afa-405e-be05-1cc65f34b8cb" providerId="ADAL" clId="{BDA71FBB-5689-458B-B302-96C3E4B02AA7}" dt="2019-06-02T17:26:47.414" v="1371" actId="14100"/>
          <ac:spMkLst>
            <pc:docMk/>
            <pc:sldMk cId="204151633" sldId="348"/>
            <ac:spMk id="8" creationId="{4390E50C-2DCD-4BEA-9001-E440808B43A5}"/>
          </ac:spMkLst>
        </pc:spChg>
      </pc:sldChg>
      <pc:sldChg chg="ord">
        <pc:chgData name="Adaiyibo Kio" userId="bf1678d1-2afa-405e-be05-1cc65f34b8cb" providerId="ADAL" clId="{BDA71FBB-5689-458B-B302-96C3E4B02AA7}" dt="2019-06-02T17:20:16.288" v="1077"/>
        <pc:sldMkLst>
          <pc:docMk/>
          <pc:sldMk cId="4131981192" sldId="352"/>
        </pc:sldMkLst>
      </pc:sldChg>
      <pc:sldChg chg="modSp ord">
        <pc:chgData name="Adaiyibo Kio" userId="bf1678d1-2afa-405e-be05-1cc65f34b8cb" providerId="ADAL" clId="{BDA71FBB-5689-458B-B302-96C3E4B02AA7}" dt="2019-06-02T17:20:16.288" v="1077"/>
        <pc:sldMkLst>
          <pc:docMk/>
          <pc:sldMk cId="2485657816" sldId="353"/>
        </pc:sldMkLst>
        <pc:picChg chg="mod">
          <ac:chgData name="Adaiyibo Kio" userId="bf1678d1-2afa-405e-be05-1cc65f34b8cb" providerId="ADAL" clId="{BDA71FBB-5689-458B-B302-96C3E4B02AA7}" dt="2019-06-02T17:06:57.980" v="1054" actId="14100"/>
          <ac:picMkLst>
            <pc:docMk/>
            <pc:sldMk cId="2485657816" sldId="353"/>
            <ac:picMk id="3" creationId="{F0A8CD08-302A-4F27-97ED-9F5F749B4692}"/>
          </ac:picMkLst>
        </pc:picChg>
      </pc:sldChg>
      <pc:sldChg chg="modSp ord">
        <pc:chgData name="Adaiyibo Kio" userId="bf1678d1-2afa-405e-be05-1cc65f34b8cb" providerId="ADAL" clId="{BDA71FBB-5689-458B-B302-96C3E4B02AA7}" dt="2019-06-02T17:20:16.288" v="1077"/>
        <pc:sldMkLst>
          <pc:docMk/>
          <pc:sldMk cId="3214658141" sldId="354"/>
        </pc:sldMkLst>
        <pc:picChg chg="mod">
          <ac:chgData name="Adaiyibo Kio" userId="bf1678d1-2afa-405e-be05-1cc65f34b8cb" providerId="ADAL" clId="{BDA71FBB-5689-458B-B302-96C3E4B02AA7}" dt="2019-06-02T17:19:36.731" v="1069" actId="14100"/>
          <ac:picMkLst>
            <pc:docMk/>
            <pc:sldMk cId="3214658141" sldId="354"/>
            <ac:picMk id="3" creationId="{96F83442-58FB-4F03-8373-3424A87C9C51}"/>
          </ac:picMkLst>
        </pc:picChg>
      </pc:sldChg>
      <pc:sldChg chg="modSp">
        <pc:chgData name="Adaiyibo Kio" userId="bf1678d1-2afa-405e-be05-1cc65f34b8cb" providerId="ADAL" clId="{BDA71FBB-5689-458B-B302-96C3E4B02AA7}" dt="2019-06-04T10:50:09.742" v="1999" actId="20577"/>
        <pc:sldMkLst>
          <pc:docMk/>
          <pc:sldMk cId="307360606" sldId="355"/>
        </pc:sldMkLst>
        <pc:spChg chg="mod">
          <ac:chgData name="Adaiyibo Kio" userId="bf1678d1-2afa-405e-be05-1cc65f34b8cb" providerId="ADAL" clId="{BDA71FBB-5689-458B-B302-96C3E4B02AA7}" dt="2019-06-04T10:50:09.742" v="1999" actId="20577"/>
          <ac:spMkLst>
            <pc:docMk/>
            <pc:sldMk cId="307360606" sldId="355"/>
            <ac:spMk id="6" creationId="{10FEC646-AE62-4DBB-88E2-5D99D365AD5D}"/>
          </ac:spMkLst>
        </pc:spChg>
      </pc:sldChg>
      <pc:sldChg chg="addSp delSp modSp add">
        <pc:chgData name="Adaiyibo Kio" userId="bf1678d1-2afa-405e-be05-1cc65f34b8cb" providerId="ADAL" clId="{BDA71FBB-5689-458B-B302-96C3E4B02AA7}" dt="2019-06-02T16:40:25.768" v="682" actId="20577"/>
        <pc:sldMkLst>
          <pc:docMk/>
          <pc:sldMk cId="4083524669" sldId="362"/>
        </pc:sldMkLst>
        <pc:spChg chg="mod">
          <ac:chgData name="Adaiyibo Kio" userId="bf1678d1-2afa-405e-be05-1cc65f34b8cb" providerId="ADAL" clId="{BDA71FBB-5689-458B-B302-96C3E4B02AA7}" dt="2019-06-02T15:40:04.714" v="51" actId="20577"/>
          <ac:spMkLst>
            <pc:docMk/>
            <pc:sldMk cId="4083524669" sldId="362"/>
            <ac:spMk id="7" creationId="{18264E6D-423D-4E3D-86AA-6932D6FBDCE5}"/>
          </ac:spMkLst>
        </pc:spChg>
        <pc:spChg chg="add mod">
          <ac:chgData name="Adaiyibo Kio" userId="bf1678d1-2afa-405e-be05-1cc65f34b8cb" providerId="ADAL" clId="{BDA71FBB-5689-458B-B302-96C3E4B02AA7}" dt="2019-06-02T16:40:25.768" v="682" actId="20577"/>
          <ac:spMkLst>
            <pc:docMk/>
            <pc:sldMk cId="4083524669" sldId="362"/>
            <ac:spMk id="8" creationId="{8C4A1A08-0619-4332-94F6-7E9C7451CEE7}"/>
          </ac:spMkLst>
        </pc:spChg>
        <pc:picChg chg="mod">
          <ac:chgData name="Adaiyibo Kio" userId="bf1678d1-2afa-405e-be05-1cc65f34b8cb" providerId="ADAL" clId="{BDA71FBB-5689-458B-B302-96C3E4B02AA7}" dt="2019-06-02T16:36:11.896" v="507" actId="1037"/>
          <ac:picMkLst>
            <pc:docMk/>
            <pc:sldMk cId="4083524669" sldId="362"/>
            <ac:picMk id="3" creationId="{96F83442-58FB-4F03-8373-3424A87C9C51}"/>
          </ac:picMkLst>
        </pc:picChg>
        <pc:picChg chg="add del mod">
          <ac:chgData name="Adaiyibo Kio" userId="bf1678d1-2afa-405e-be05-1cc65f34b8cb" providerId="ADAL" clId="{BDA71FBB-5689-458B-B302-96C3E4B02AA7}" dt="2019-06-02T15:37:26.612" v="21" actId="478"/>
          <ac:picMkLst>
            <pc:docMk/>
            <pc:sldMk cId="4083524669" sldId="362"/>
            <ac:picMk id="5" creationId="{DC58858C-8A5F-4183-A422-7973177638C0}"/>
          </ac:picMkLst>
        </pc:picChg>
      </pc:sldChg>
      <pc:sldChg chg="addSp modSp add">
        <pc:chgData name="Adaiyibo Kio" userId="bf1678d1-2afa-405e-be05-1cc65f34b8cb" providerId="ADAL" clId="{BDA71FBB-5689-458B-B302-96C3E4B02AA7}" dt="2019-06-02T16:40:21.596" v="681" actId="20577"/>
        <pc:sldMkLst>
          <pc:docMk/>
          <pc:sldMk cId="4285078395" sldId="363"/>
        </pc:sldMkLst>
        <pc:spChg chg="add mod">
          <ac:chgData name="Adaiyibo Kio" userId="bf1678d1-2afa-405e-be05-1cc65f34b8cb" providerId="ADAL" clId="{BDA71FBB-5689-458B-B302-96C3E4B02AA7}" dt="2019-06-02T16:40:21.596" v="681" actId="20577"/>
          <ac:spMkLst>
            <pc:docMk/>
            <pc:sldMk cId="4285078395" sldId="363"/>
            <ac:spMk id="5" creationId="{3CD54EDD-A993-4E40-A7E9-0153AE22C1C5}"/>
          </ac:spMkLst>
        </pc:spChg>
        <pc:spChg chg="mod">
          <ac:chgData name="Adaiyibo Kio" userId="bf1678d1-2afa-405e-be05-1cc65f34b8cb" providerId="ADAL" clId="{BDA71FBB-5689-458B-B302-96C3E4B02AA7}" dt="2019-06-02T15:40:53.824" v="125" actId="20577"/>
          <ac:spMkLst>
            <pc:docMk/>
            <pc:sldMk cId="4285078395" sldId="363"/>
            <ac:spMk id="7" creationId="{18264E6D-423D-4E3D-86AA-6932D6FBDCE5}"/>
          </ac:spMkLst>
        </pc:spChg>
        <pc:picChg chg="mod">
          <ac:chgData name="Adaiyibo Kio" userId="bf1678d1-2afa-405e-be05-1cc65f34b8cb" providerId="ADAL" clId="{BDA71FBB-5689-458B-B302-96C3E4B02AA7}" dt="2019-06-02T16:36:17.439" v="542" actId="1037"/>
          <ac:picMkLst>
            <pc:docMk/>
            <pc:sldMk cId="4285078395" sldId="363"/>
            <ac:picMk id="3" creationId="{96F83442-58FB-4F03-8373-3424A87C9C51}"/>
          </ac:picMkLst>
        </pc:picChg>
      </pc:sldChg>
      <pc:sldChg chg="addSp modSp add">
        <pc:chgData name="Adaiyibo Kio" userId="bf1678d1-2afa-405e-be05-1cc65f34b8cb" providerId="ADAL" clId="{BDA71FBB-5689-458B-B302-96C3E4B02AA7}" dt="2019-06-02T16:41:39.802" v="699" actId="20577"/>
        <pc:sldMkLst>
          <pc:docMk/>
          <pc:sldMk cId="2308573345" sldId="364"/>
        </pc:sldMkLst>
        <pc:spChg chg="add mod">
          <ac:chgData name="Adaiyibo Kio" userId="bf1678d1-2afa-405e-be05-1cc65f34b8cb" providerId="ADAL" clId="{BDA71FBB-5689-458B-B302-96C3E4B02AA7}" dt="2019-06-02T16:41:39.802" v="699" actId="20577"/>
          <ac:spMkLst>
            <pc:docMk/>
            <pc:sldMk cId="2308573345" sldId="364"/>
            <ac:spMk id="5" creationId="{C0B2E54C-B04B-42AD-809E-7EED7AB6C5D6}"/>
          </ac:spMkLst>
        </pc:spChg>
        <pc:spChg chg="mod">
          <ac:chgData name="Adaiyibo Kio" userId="bf1678d1-2afa-405e-be05-1cc65f34b8cb" providerId="ADAL" clId="{BDA71FBB-5689-458B-B302-96C3E4B02AA7}" dt="2019-06-02T15:41:41.517" v="171" actId="20577"/>
          <ac:spMkLst>
            <pc:docMk/>
            <pc:sldMk cId="2308573345" sldId="364"/>
            <ac:spMk id="7" creationId="{18264E6D-423D-4E3D-86AA-6932D6FBDCE5}"/>
          </ac:spMkLst>
        </pc:spChg>
        <pc:picChg chg="mod">
          <ac:chgData name="Adaiyibo Kio" userId="bf1678d1-2afa-405e-be05-1cc65f34b8cb" providerId="ADAL" clId="{BDA71FBB-5689-458B-B302-96C3E4B02AA7}" dt="2019-06-02T16:36:26.549" v="582" actId="1038"/>
          <ac:picMkLst>
            <pc:docMk/>
            <pc:sldMk cId="2308573345" sldId="364"/>
            <ac:picMk id="3" creationId="{96F83442-58FB-4F03-8373-3424A87C9C51}"/>
          </ac:picMkLst>
        </pc:picChg>
      </pc:sldChg>
      <pc:sldChg chg="addSp delSp modSp add">
        <pc:chgData name="Adaiyibo Kio" userId="bf1678d1-2afa-405e-be05-1cc65f34b8cb" providerId="ADAL" clId="{BDA71FBB-5689-458B-B302-96C3E4B02AA7}" dt="2019-06-02T16:42:57.386" v="713" actId="20577"/>
        <pc:sldMkLst>
          <pc:docMk/>
          <pc:sldMk cId="3736610569" sldId="365"/>
        </pc:sldMkLst>
        <pc:spChg chg="add del">
          <ac:chgData name="Adaiyibo Kio" userId="bf1678d1-2afa-405e-be05-1cc65f34b8cb" providerId="ADAL" clId="{BDA71FBB-5689-458B-B302-96C3E4B02AA7}" dt="2019-06-02T16:41:53.416" v="700" actId="478"/>
          <ac:spMkLst>
            <pc:docMk/>
            <pc:sldMk cId="3736610569" sldId="365"/>
            <ac:spMk id="5" creationId="{7987C2D3-8695-4DD5-9858-A0BA73BE0257}"/>
          </ac:spMkLst>
        </pc:spChg>
        <pc:spChg chg="add mod">
          <ac:chgData name="Adaiyibo Kio" userId="bf1678d1-2afa-405e-be05-1cc65f34b8cb" providerId="ADAL" clId="{BDA71FBB-5689-458B-B302-96C3E4B02AA7}" dt="2019-06-02T16:42:57.386" v="713" actId="20577"/>
          <ac:spMkLst>
            <pc:docMk/>
            <pc:sldMk cId="3736610569" sldId="365"/>
            <ac:spMk id="6" creationId="{AC3B0AE8-69DA-43B3-8E56-64D3BFAB1624}"/>
          </ac:spMkLst>
        </pc:spChg>
        <pc:spChg chg="mod">
          <ac:chgData name="Adaiyibo Kio" userId="bf1678d1-2afa-405e-be05-1cc65f34b8cb" providerId="ADAL" clId="{BDA71FBB-5689-458B-B302-96C3E4B02AA7}" dt="2019-06-02T15:42:18.635" v="191" actId="20577"/>
          <ac:spMkLst>
            <pc:docMk/>
            <pc:sldMk cId="3736610569" sldId="365"/>
            <ac:spMk id="7" creationId="{18264E6D-423D-4E3D-86AA-6932D6FBDCE5}"/>
          </ac:spMkLst>
        </pc:spChg>
        <pc:picChg chg="mod">
          <ac:chgData name="Adaiyibo Kio" userId="bf1678d1-2afa-405e-be05-1cc65f34b8cb" providerId="ADAL" clId="{BDA71FBB-5689-458B-B302-96C3E4B02AA7}" dt="2019-06-02T16:36:32.920" v="620" actId="1038"/>
          <ac:picMkLst>
            <pc:docMk/>
            <pc:sldMk cId="3736610569" sldId="365"/>
            <ac:picMk id="3" creationId="{96F83442-58FB-4F03-8373-3424A87C9C51}"/>
          </ac:picMkLst>
        </pc:picChg>
      </pc:sldChg>
      <pc:sldChg chg="addSp delSp modSp add">
        <pc:chgData name="Adaiyibo Kio" userId="bf1678d1-2afa-405e-be05-1cc65f34b8cb" providerId="ADAL" clId="{BDA71FBB-5689-458B-B302-96C3E4B02AA7}" dt="2019-06-04T11:40:37.850" v="2740" actId="207"/>
        <pc:sldMkLst>
          <pc:docMk/>
          <pc:sldMk cId="265080741" sldId="370"/>
        </pc:sldMkLst>
        <pc:spChg chg="mod">
          <ac:chgData name="Adaiyibo Kio" userId="bf1678d1-2afa-405e-be05-1cc65f34b8cb" providerId="ADAL" clId="{BDA71FBB-5689-458B-B302-96C3E4B02AA7}" dt="2019-06-02T17:25:53.280" v="1346" actId="20577"/>
          <ac:spMkLst>
            <pc:docMk/>
            <pc:sldMk cId="265080741" sldId="370"/>
            <ac:spMk id="5" creationId="{10FEC646-AE62-4DBB-88E2-5D99D365AD5D}"/>
          </ac:spMkLst>
        </pc:spChg>
        <pc:spChg chg="mod">
          <ac:chgData name="Adaiyibo Kio" userId="bf1678d1-2afa-405e-be05-1cc65f34b8cb" providerId="ADAL" clId="{BDA71FBB-5689-458B-B302-96C3E4B02AA7}" dt="2019-06-04T10:53:54.247" v="2097" actId="20577"/>
          <ac:spMkLst>
            <pc:docMk/>
            <pc:sldMk cId="265080741" sldId="370"/>
            <ac:spMk id="6" creationId="{93A66576-135B-44A6-8410-2E52EEA0610F}"/>
          </ac:spMkLst>
        </pc:spChg>
        <pc:graphicFrameChg chg="add del">
          <ac:chgData name="Adaiyibo Kio" userId="bf1678d1-2afa-405e-be05-1cc65f34b8cb" providerId="ADAL" clId="{BDA71FBB-5689-458B-B302-96C3E4B02AA7}" dt="2019-06-02T15:52:13.536" v="204"/>
          <ac:graphicFrameMkLst>
            <pc:docMk/>
            <pc:sldMk cId="265080741" sldId="370"/>
            <ac:graphicFrameMk id="2" creationId="{E5FDFCA9-1AE7-4BEF-AC6C-20DD4066643B}"/>
          </ac:graphicFrameMkLst>
        </pc:graphicFrameChg>
        <pc:graphicFrameChg chg="add del">
          <ac:chgData name="Adaiyibo Kio" userId="bf1678d1-2afa-405e-be05-1cc65f34b8cb" providerId="ADAL" clId="{BDA71FBB-5689-458B-B302-96C3E4B02AA7}" dt="2019-06-02T15:52:40.629" v="206"/>
          <ac:graphicFrameMkLst>
            <pc:docMk/>
            <pc:sldMk cId="265080741" sldId="370"/>
            <ac:graphicFrameMk id="3" creationId="{48C6221D-46E0-4184-9E00-8589DB19D3A1}"/>
          </ac:graphicFrameMkLst>
        </pc:graphicFrameChg>
        <pc:graphicFrameChg chg="add del mod modGraphic">
          <ac:chgData name="Adaiyibo Kio" userId="bf1678d1-2afa-405e-be05-1cc65f34b8cb" providerId="ADAL" clId="{BDA71FBB-5689-458B-B302-96C3E4B02AA7}" dt="2019-06-02T15:52:59.353" v="210"/>
          <ac:graphicFrameMkLst>
            <pc:docMk/>
            <pc:sldMk cId="265080741" sldId="370"/>
            <ac:graphicFrameMk id="7" creationId="{DD4E8E15-80B6-4C44-8B72-033AD4D8ED01}"/>
          </ac:graphicFrameMkLst>
        </pc:graphicFrameChg>
        <pc:graphicFrameChg chg="add mod modGraphic">
          <ac:chgData name="Adaiyibo Kio" userId="bf1678d1-2afa-405e-be05-1cc65f34b8cb" providerId="ADAL" clId="{BDA71FBB-5689-458B-B302-96C3E4B02AA7}" dt="2019-06-04T11:40:37.850" v="2740" actId="207"/>
          <ac:graphicFrameMkLst>
            <pc:docMk/>
            <pc:sldMk cId="265080741" sldId="370"/>
            <ac:graphicFrameMk id="8" creationId="{CC1A9651-0F97-44E7-AD4B-5FCC5CD96FA0}"/>
          </ac:graphicFrameMkLst>
        </pc:graphicFrameChg>
        <pc:graphicFrameChg chg="add del">
          <ac:chgData name="Adaiyibo Kio" userId="bf1678d1-2afa-405e-be05-1cc65f34b8cb" providerId="ADAL" clId="{BDA71FBB-5689-458B-B302-96C3E4B02AA7}" dt="2019-06-02T15:53:19.462" v="212" actId="478"/>
          <ac:graphicFrameMkLst>
            <pc:docMk/>
            <pc:sldMk cId="265080741" sldId="370"/>
            <ac:graphicFrameMk id="9" creationId="{02A768AB-9948-4C07-8B3C-A9FE0F8FE95C}"/>
          </ac:graphicFrameMkLst>
        </pc:graphicFrameChg>
      </pc:sldChg>
      <pc:sldChg chg="addSp delSp modSp add">
        <pc:chgData name="Adaiyibo Kio" userId="bf1678d1-2afa-405e-be05-1cc65f34b8cb" providerId="ADAL" clId="{BDA71FBB-5689-458B-B302-96C3E4B02AA7}" dt="2019-06-04T11:40:26.509" v="2739" actId="207"/>
        <pc:sldMkLst>
          <pc:docMk/>
          <pc:sldMk cId="57949372" sldId="371"/>
        </pc:sldMkLst>
        <pc:spChg chg="mod">
          <ac:chgData name="Adaiyibo Kio" userId="bf1678d1-2afa-405e-be05-1cc65f34b8cb" providerId="ADAL" clId="{BDA71FBB-5689-458B-B302-96C3E4B02AA7}" dt="2019-06-02T17:25:58.505" v="1348" actId="20577"/>
          <ac:spMkLst>
            <pc:docMk/>
            <pc:sldMk cId="57949372" sldId="371"/>
            <ac:spMk id="5" creationId="{10FEC646-AE62-4DBB-88E2-5D99D365AD5D}"/>
          </ac:spMkLst>
        </pc:spChg>
        <pc:spChg chg="mod">
          <ac:chgData name="Adaiyibo Kio" userId="bf1678d1-2afa-405e-be05-1cc65f34b8cb" providerId="ADAL" clId="{BDA71FBB-5689-458B-B302-96C3E4B02AA7}" dt="2019-06-02T16:03:35.523" v="283"/>
          <ac:spMkLst>
            <pc:docMk/>
            <pc:sldMk cId="57949372" sldId="371"/>
            <ac:spMk id="6" creationId="{93A66576-135B-44A6-8410-2E52EEA0610F}"/>
          </ac:spMkLst>
        </pc:spChg>
        <pc:graphicFrameChg chg="add del">
          <ac:chgData name="Adaiyibo Kio" userId="bf1678d1-2afa-405e-be05-1cc65f34b8cb" providerId="ADAL" clId="{BDA71FBB-5689-458B-B302-96C3E4B02AA7}" dt="2019-06-02T16:08:51.140" v="288"/>
          <ac:graphicFrameMkLst>
            <pc:docMk/>
            <pc:sldMk cId="57949372" sldId="371"/>
            <ac:graphicFrameMk id="2" creationId="{A81EFA02-400B-4800-A9C3-F5A6C3442F1E}"/>
          </ac:graphicFrameMkLst>
        </pc:graphicFrameChg>
        <pc:graphicFrameChg chg="add del mod modGraphic">
          <ac:chgData name="Adaiyibo Kio" userId="bf1678d1-2afa-405e-be05-1cc65f34b8cb" providerId="ADAL" clId="{BDA71FBB-5689-458B-B302-96C3E4B02AA7}" dt="2019-06-04T11:40:26.509" v="2739" actId="207"/>
          <ac:graphicFrameMkLst>
            <pc:docMk/>
            <pc:sldMk cId="57949372" sldId="371"/>
            <ac:graphicFrameMk id="8" creationId="{CC1A9651-0F97-44E7-AD4B-5FCC5CD96FA0}"/>
          </ac:graphicFrameMkLst>
        </pc:graphicFrameChg>
      </pc:sldChg>
      <pc:sldChg chg="addSp delSp modSp add">
        <pc:chgData name="Adaiyibo Kio" userId="bf1678d1-2afa-405e-be05-1cc65f34b8cb" providerId="ADAL" clId="{BDA71FBB-5689-458B-B302-96C3E4B02AA7}" dt="2019-06-04T11:40:13.204" v="2738" actId="207"/>
        <pc:sldMkLst>
          <pc:docMk/>
          <pc:sldMk cId="1268203928" sldId="372"/>
        </pc:sldMkLst>
        <pc:spChg chg="mod">
          <ac:chgData name="Adaiyibo Kio" userId="bf1678d1-2afa-405e-be05-1cc65f34b8cb" providerId="ADAL" clId="{BDA71FBB-5689-458B-B302-96C3E4B02AA7}" dt="2019-06-02T17:26:03.028" v="1350" actId="20577"/>
          <ac:spMkLst>
            <pc:docMk/>
            <pc:sldMk cId="1268203928" sldId="372"/>
            <ac:spMk id="5" creationId="{10FEC646-AE62-4DBB-88E2-5D99D365AD5D}"/>
          </ac:spMkLst>
        </pc:spChg>
        <pc:spChg chg="mod">
          <ac:chgData name="Adaiyibo Kio" userId="bf1678d1-2afa-405e-be05-1cc65f34b8cb" providerId="ADAL" clId="{BDA71FBB-5689-458B-B302-96C3E4B02AA7}" dt="2019-06-02T16:03:48.876" v="284"/>
          <ac:spMkLst>
            <pc:docMk/>
            <pc:sldMk cId="1268203928" sldId="372"/>
            <ac:spMk id="6" creationId="{93A66576-135B-44A6-8410-2E52EEA0610F}"/>
          </ac:spMkLst>
        </pc:spChg>
        <pc:graphicFrameChg chg="add mod modGraphic">
          <ac:chgData name="Adaiyibo Kio" userId="bf1678d1-2afa-405e-be05-1cc65f34b8cb" providerId="ADAL" clId="{BDA71FBB-5689-458B-B302-96C3E4B02AA7}" dt="2019-06-04T11:40:13.204" v="2738" actId="207"/>
          <ac:graphicFrameMkLst>
            <pc:docMk/>
            <pc:sldMk cId="1268203928" sldId="372"/>
            <ac:graphicFrameMk id="7" creationId="{3E30424D-498E-4D83-BB8F-1EB48C0270F1}"/>
          </ac:graphicFrameMkLst>
        </pc:graphicFrameChg>
        <pc:graphicFrameChg chg="del">
          <ac:chgData name="Adaiyibo Kio" userId="bf1678d1-2afa-405e-be05-1cc65f34b8cb" providerId="ADAL" clId="{BDA71FBB-5689-458B-B302-96C3E4B02AA7}" dt="2019-06-02T16:14:10.248" v="309" actId="478"/>
          <ac:graphicFrameMkLst>
            <pc:docMk/>
            <pc:sldMk cId="1268203928" sldId="372"/>
            <ac:graphicFrameMk id="8" creationId="{CC1A9651-0F97-44E7-AD4B-5FCC5CD96FA0}"/>
          </ac:graphicFrameMkLst>
        </pc:graphicFrameChg>
      </pc:sldChg>
      <pc:sldChg chg="addSp delSp modSp add">
        <pc:chgData name="Adaiyibo Kio" userId="bf1678d1-2afa-405e-be05-1cc65f34b8cb" providerId="ADAL" clId="{BDA71FBB-5689-458B-B302-96C3E4B02AA7}" dt="2019-06-04T11:39:59.206" v="2737" actId="207"/>
        <pc:sldMkLst>
          <pc:docMk/>
          <pc:sldMk cId="2179870667" sldId="373"/>
        </pc:sldMkLst>
        <pc:spChg chg="mod">
          <ac:chgData name="Adaiyibo Kio" userId="bf1678d1-2afa-405e-be05-1cc65f34b8cb" providerId="ADAL" clId="{BDA71FBB-5689-458B-B302-96C3E4B02AA7}" dt="2019-06-02T17:26:08.198" v="1352" actId="20577"/>
          <ac:spMkLst>
            <pc:docMk/>
            <pc:sldMk cId="2179870667" sldId="373"/>
            <ac:spMk id="5" creationId="{10FEC646-AE62-4DBB-88E2-5D99D365AD5D}"/>
          </ac:spMkLst>
        </pc:spChg>
        <pc:spChg chg="mod">
          <ac:chgData name="Adaiyibo Kio" userId="bf1678d1-2afa-405e-be05-1cc65f34b8cb" providerId="ADAL" clId="{BDA71FBB-5689-458B-B302-96C3E4B02AA7}" dt="2019-06-02T16:03:59.460" v="285"/>
          <ac:spMkLst>
            <pc:docMk/>
            <pc:sldMk cId="2179870667" sldId="373"/>
            <ac:spMk id="6" creationId="{93A66576-135B-44A6-8410-2E52EEA0610F}"/>
          </ac:spMkLst>
        </pc:spChg>
        <pc:graphicFrameChg chg="add mod modGraphic">
          <ac:chgData name="Adaiyibo Kio" userId="bf1678d1-2afa-405e-be05-1cc65f34b8cb" providerId="ADAL" clId="{BDA71FBB-5689-458B-B302-96C3E4B02AA7}" dt="2019-06-04T11:39:59.206" v="2737" actId="207"/>
          <ac:graphicFrameMkLst>
            <pc:docMk/>
            <pc:sldMk cId="2179870667" sldId="373"/>
            <ac:graphicFrameMk id="7" creationId="{9DF59CE8-752B-44F9-B461-DE0314BB8893}"/>
          </ac:graphicFrameMkLst>
        </pc:graphicFrameChg>
        <pc:graphicFrameChg chg="del">
          <ac:chgData name="Adaiyibo Kio" userId="bf1678d1-2afa-405e-be05-1cc65f34b8cb" providerId="ADAL" clId="{BDA71FBB-5689-458B-B302-96C3E4B02AA7}" dt="2019-06-02T16:14:17.464" v="311" actId="478"/>
          <ac:graphicFrameMkLst>
            <pc:docMk/>
            <pc:sldMk cId="2179870667" sldId="373"/>
            <ac:graphicFrameMk id="8" creationId="{CC1A9651-0F97-44E7-AD4B-5FCC5CD96FA0}"/>
          </ac:graphicFrameMkLst>
        </pc:graphicFrameChg>
      </pc:sldChg>
      <pc:sldChg chg="addSp delSp modSp add">
        <pc:chgData name="Adaiyibo Kio" userId="bf1678d1-2afa-405e-be05-1cc65f34b8cb" providerId="ADAL" clId="{BDA71FBB-5689-458B-B302-96C3E4B02AA7}" dt="2019-06-04T11:35:30.444" v="2724" actId="20577"/>
        <pc:sldMkLst>
          <pc:docMk/>
          <pc:sldMk cId="4252664913" sldId="374"/>
        </pc:sldMkLst>
        <pc:spChg chg="del">
          <ac:chgData name="Adaiyibo Kio" userId="bf1678d1-2afa-405e-be05-1cc65f34b8cb" providerId="ADAL" clId="{BDA71FBB-5689-458B-B302-96C3E4B02AA7}" dt="2019-06-04T11:13:11.118" v="2366" actId="478"/>
          <ac:spMkLst>
            <pc:docMk/>
            <pc:sldMk cId="4252664913" sldId="374"/>
            <ac:spMk id="5" creationId="{9DB19E7E-1364-4F1C-B478-0D76262AA35B}"/>
          </ac:spMkLst>
        </pc:spChg>
        <pc:spChg chg="mod">
          <ac:chgData name="Adaiyibo Kio" userId="bf1678d1-2afa-405e-be05-1cc65f34b8cb" providerId="ADAL" clId="{BDA71FBB-5689-458B-B302-96C3E4B02AA7}" dt="2019-06-04T10:54:56.708" v="2161" actId="20577"/>
          <ac:spMkLst>
            <pc:docMk/>
            <pc:sldMk cId="4252664913" sldId="374"/>
            <ac:spMk id="7" creationId="{18264E6D-423D-4E3D-86AA-6932D6FBDCE5}"/>
          </ac:spMkLst>
        </pc:spChg>
        <pc:spChg chg="add mod">
          <ac:chgData name="Adaiyibo Kio" userId="bf1678d1-2afa-405e-be05-1cc65f34b8cb" providerId="ADAL" clId="{BDA71FBB-5689-458B-B302-96C3E4B02AA7}" dt="2019-06-04T11:35:30.444" v="2724" actId="20577"/>
          <ac:spMkLst>
            <pc:docMk/>
            <pc:sldMk cId="4252664913" sldId="374"/>
            <ac:spMk id="8" creationId="{BCEC07DA-7BA9-4ACE-BD87-1F2EFCB1CE8A}"/>
          </ac:spMkLst>
        </pc:spChg>
        <pc:graphicFrameChg chg="add mod modGraphic">
          <ac:chgData name="Adaiyibo Kio" userId="bf1678d1-2afa-405e-be05-1cc65f34b8cb" providerId="ADAL" clId="{BDA71FBB-5689-458B-B302-96C3E4B02AA7}" dt="2019-06-04T11:27:31.830" v="2489" actId="1076"/>
          <ac:graphicFrameMkLst>
            <pc:docMk/>
            <pc:sldMk cId="4252664913" sldId="374"/>
            <ac:graphicFrameMk id="2" creationId="{64D1DD0E-C91B-4B45-9E00-EA74628601FD}"/>
          </ac:graphicFrameMkLst>
        </pc:graphicFrameChg>
        <pc:graphicFrameChg chg="del">
          <ac:chgData name="Adaiyibo Kio" userId="bf1678d1-2afa-405e-be05-1cc65f34b8cb" providerId="ADAL" clId="{BDA71FBB-5689-458B-B302-96C3E4B02AA7}" dt="2019-06-04T11:13:14.648" v="2367" actId="478"/>
          <ac:graphicFrameMkLst>
            <pc:docMk/>
            <pc:sldMk cId="4252664913" sldId="374"/>
            <ac:graphicFrameMk id="6" creationId="{B06C7878-5962-42AE-AE0F-C078CBB66219}"/>
          </ac:graphicFrameMkLst>
        </pc:graphicFrameChg>
        <pc:picChg chg="del">
          <ac:chgData name="Adaiyibo Kio" userId="bf1678d1-2afa-405e-be05-1cc65f34b8cb" providerId="ADAL" clId="{BDA71FBB-5689-458B-B302-96C3E4B02AA7}" dt="2019-06-04T11:03:11.726" v="2162" actId="478"/>
          <ac:picMkLst>
            <pc:docMk/>
            <pc:sldMk cId="4252664913" sldId="374"/>
            <ac:picMk id="3" creationId="{96F83442-58FB-4F03-8373-3424A87C9C51}"/>
          </ac:picMkLst>
        </pc:picChg>
      </pc:sldChg>
    </pc:docChg>
  </pc:docChgLst>
  <pc:docChgLst>
    <pc:chgData name="Adaiyibo Kio" userId="bf1678d1-2afa-405e-be05-1cc65f34b8cb" providerId="ADAL" clId="{863787B4-E0C6-4D57-BAD5-67707FC8AD65}"/>
    <pc:docChg chg="undo custSel addSld delSld modSld">
      <pc:chgData name="Adaiyibo Kio" userId="bf1678d1-2afa-405e-be05-1cc65f34b8cb" providerId="ADAL" clId="{863787B4-E0C6-4D57-BAD5-67707FC8AD65}" dt="2019-05-28T01:28:54.902" v="358" actId="14826"/>
      <pc:docMkLst>
        <pc:docMk/>
      </pc:docMkLst>
      <pc:sldChg chg="modSp">
        <pc:chgData name="Adaiyibo Kio" userId="bf1678d1-2afa-405e-be05-1cc65f34b8cb" providerId="ADAL" clId="{863787B4-E0C6-4D57-BAD5-67707FC8AD65}" dt="2019-05-27T21:13:05.979" v="187" actId="1036"/>
        <pc:sldMkLst>
          <pc:docMk/>
          <pc:sldMk cId="1993686495" sldId="256"/>
        </pc:sldMkLst>
        <pc:spChg chg="mod">
          <ac:chgData name="Adaiyibo Kio" userId="bf1678d1-2afa-405e-be05-1cc65f34b8cb" providerId="ADAL" clId="{863787B4-E0C6-4D57-BAD5-67707FC8AD65}" dt="2019-05-27T21:13:05.979" v="187" actId="1036"/>
          <ac:spMkLst>
            <pc:docMk/>
            <pc:sldMk cId="1993686495" sldId="256"/>
            <ac:spMk id="5" creationId="{00000000-0000-0000-0000-000000000000}"/>
          </ac:spMkLst>
        </pc:spChg>
      </pc:sldChg>
      <pc:sldChg chg="modSp">
        <pc:chgData name="Adaiyibo Kio" userId="bf1678d1-2afa-405e-be05-1cc65f34b8cb" providerId="ADAL" clId="{863787B4-E0C6-4D57-BAD5-67707FC8AD65}" dt="2019-05-27T20:40:05.010" v="7" actId="20577"/>
        <pc:sldMkLst>
          <pc:docMk/>
          <pc:sldMk cId="204151633" sldId="348"/>
        </pc:sldMkLst>
        <pc:spChg chg="mod">
          <ac:chgData name="Adaiyibo Kio" userId="bf1678d1-2afa-405e-be05-1cc65f34b8cb" providerId="ADAL" clId="{863787B4-E0C6-4D57-BAD5-67707FC8AD65}" dt="2019-05-27T20:40:05.010" v="7" actId="20577"/>
          <ac:spMkLst>
            <pc:docMk/>
            <pc:sldMk cId="204151633" sldId="348"/>
            <ac:spMk id="7" creationId="{B866D0AC-ADBB-4814-9FCC-29078509C7E7}"/>
          </ac:spMkLst>
        </pc:spChg>
      </pc:sldChg>
      <pc:sldChg chg="addSp delSp modSp">
        <pc:chgData name="Adaiyibo Kio" userId="bf1678d1-2afa-405e-be05-1cc65f34b8cb" providerId="ADAL" clId="{863787B4-E0C6-4D57-BAD5-67707FC8AD65}" dt="2019-05-28T01:28:54.902" v="358" actId="14826"/>
        <pc:sldMkLst>
          <pc:docMk/>
          <pc:sldMk cId="4131981192" sldId="352"/>
        </pc:sldMkLst>
        <pc:picChg chg="add del mod">
          <ac:chgData name="Adaiyibo Kio" userId="bf1678d1-2afa-405e-be05-1cc65f34b8cb" providerId="ADAL" clId="{863787B4-E0C6-4D57-BAD5-67707FC8AD65}" dt="2019-05-28T01:28:54.902" v="358" actId="14826"/>
          <ac:picMkLst>
            <pc:docMk/>
            <pc:sldMk cId="4131981192" sldId="352"/>
            <ac:picMk id="5" creationId="{96348BB2-052B-4367-B3A6-9DC54D7C6985}"/>
          </ac:picMkLst>
        </pc:picChg>
      </pc:sldChg>
      <pc:sldChg chg="modSp">
        <pc:chgData name="Adaiyibo Kio" userId="bf1678d1-2afa-405e-be05-1cc65f34b8cb" providerId="ADAL" clId="{863787B4-E0C6-4D57-BAD5-67707FC8AD65}" dt="2019-05-28T01:21:11.595" v="341" actId="14100"/>
        <pc:sldMkLst>
          <pc:docMk/>
          <pc:sldMk cId="2485657816" sldId="353"/>
        </pc:sldMkLst>
        <pc:picChg chg="mod">
          <ac:chgData name="Adaiyibo Kio" userId="bf1678d1-2afa-405e-be05-1cc65f34b8cb" providerId="ADAL" clId="{863787B4-E0C6-4D57-BAD5-67707FC8AD65}" dt="2019-05-28T01:21:11.595" v="341" actId="14100"/>
          <ac:picMkLst>
            <pc:docMk/>
            <pc:sldMk cId="2485657816" sldId="353"/>
            <ac:picMk id="3" creationId="{F0A8CD08-302A-4F27-97ED-9F5F749B4692}"/>
          </ac:picMkLst>
        </pc:picChg>
      </pc:sldChg>
      <pc:sldChg chg="modSp">
        <pc:chgData name="Adaiyibo Kio" userId="bf1678d1-2afa-405e-be05-1cc65f34b8cb" providerId="ADAL" clId="{863787B4-E0C6-4D57-BAD5-67707FC8AD65}" dt="2019-05-28T01:21:20.207" v="342" actId="14100"/>
        <pc:sldMkLst>
          <pc:docMk/>
          <pc:sldMk cId="3214658141" sldId="354"/>
        </pc:sldMkLst>
        <pc:picChg chg="mod">
          <ac:chgData name="Adaiyibo Kio" userId="bf1678d1-2afa-405e-be05-1cc65f34b8cb" providerId="ADAL" clId="{863787B4-E0C6-4D57-BAD5-67707FC8AD65}" dt="2019-05-28T01:21:20.207" v="342" actId="14100"/>
          <ac:picMkLst>
            <pc:docMk/>
            <pc:sldMk cId="3214658141" sldId="354"/>
            <ac:picMk id="3" creationId="{96F83442-58FB-4F03-8373-3424A87C9C51}"/>
          </ac:picMkLst>
        </pc:picChg>
      </pc:sldChg>
    </pc:docChg>
  </pc:docChgLst>
  <pc:docChgLst>
    <pc:chgData name="Adaiyibo Kio" userId="bf1678d1-2afa-405e-be05-1cc65f34b8cb" providerId="ADAL" clId="{ACFF13CF-568C-499B-A5A3-61054B2C1349}"/>
    <pc:docChg chg="undo custSel modSld">
      <pc:chgData name="Adaiyibo Kio" userId="bf1678d1-2afa-405e-be05-1cc65f34b8cb" providerId="ADAL" clId="{ACFF13CF-568C-499B-A5A3-61054B2C1349}" dt="2019-05-28T15:13:03.737" v="69" actId="20577"/>
      <pc:docMkLst>
        <pc:docMk/>
      </pc:docMkLst>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1192" y="171451"/>
            <a:ext cx="11735649" cy="6515100"/>
          </a:xfrm>
          <a:prstGeom prst="rect">
            <a:avLst/>
          </a:prstGeom>
        </p:spPr>
      </p:pic>
      <p:sp>
        <p:nvSpPr>
          <p:cNvPr id="8" name="Rectangle 7"/>
          <p:cNvSpPr/>
          <p:nvPr userDrawn="1"/>
        </p:nvSpPr>
        <p:spPr>
          <a:xfrm>
            <a:off x="11862910" y="284540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221469" y="284540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2693989"/>
            <a:ext cx="103632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828800" y="4235390"/>
            <a:ext cx="85344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9E9A534-EB74-4527-A280-792B8EE3B2AB}" type="datetime1">
              <a:rPr lang="en-US" smtClean="0"/>
              <a:t>7/6/2019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200"/>
            </a:lvl1pPr>
          </a:lstStyle>
          <a:p>
            <a:fld id="{788FB8FF-E84C-EC49-87A9-5C830135652C}"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5618054" y="843669"/>
            <a:ext cx="955893" cy="589050"/>
          </a:xfrm>
          <a:prstGeom prst="rect">
            <a:avLst/>
          </a:prstGeom>
        </p:spPr>
      </p:pic>
    </p:spTree>
    <p:extLst>
      <p:ext uri="{BB962C8B-B14F-4D97-AF65-F5344CB8AC3E}">
        <p14:creationId xmlns:p14="http://schemas.microsoft.com/office/powerpoint/2010/main" val="369597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9039"/>
            <a:ext cx="10972800" cy="1143000"/>
          </a:xfrm>
        </p:spPr>
        <p:txBody>
          <a:bodyPr/>
          <a:lstStyle>
            <a:lvl1pPr algn="l">
              <a:defRPr b="0" i="0">
                <a:solidFill>
                  <a:srgbClr val="500000"/>
                </a:solidFill>
                <a:latin typeface="Tungsten Medium" charset="0"/>
                <a:ea typeface="Tungsten Medium" charset="0"/>
                <a:cs typeface="Tungsten Medium" charset="0"/>
              </a:defRPr>
            </a:lvl1pPr>
          </a:lstStyle>
          <a:p>
            <a:r>
              <a:rPr lang="en-US" dirty="0"/>
              <a:t>Click to edit Master title style</a:t>
            </a:r>
          </a:p>
        </p:txBody>
      </p:sp>
      <p:sp>
        <p:nvSpPr>
          <p:cNvPr id="3" name="Content Placeholder 2"/>
          <p:cNvSpPr>
            <a:spLocks noGrp="1"/>
          </p:cNvSpPr>
          <p:nvPr>
            <p:ph idx="1"/>
          </p:nvPr>
        </p:nvSpPr>
        <p:spPr>
          <a:xfrm>
            <a:off x="1112251" y="2332040"/>
            <a:ext cx="10470148" cy="3794125"/>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604A01-A0B6-4E72-A35B-A8B04AA1A582}"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301428" y="1440499"/>
            <a:ext cx="121920" cy="64008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9504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885C32-5CA9-4E85-A43F-716E4E45A20C}"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26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767"/>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4E3340-3846-48D9-80CF-1C9219627815}" type="datetime1">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51810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04"/>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307098"/>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46861"/>
            <a:ext cx="5386917"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2307098"/>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2946861"/>
            <a:ext cx="5389033"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FC6F8-14CC-4F04-B7BD-A38D48DD885B}" type="datetime1">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763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6456" y="152400"/>
            <a:ext cx="11768549" cy="6558644"/>
          </a:xfrm>
          <a:prstGeom prst="rect">
            <a:avLst/>
          </a:prstGeom>
        </p:spPr>
      </p:pic>
      <p:sp>
        <p:nvSpPr>
          <p:cNvPr id="3" name="Date Placeholder 2"/>
          <p:cNvSpPr>
            <a:spLocks noGrp="1"/>
          </p:cNvSpPr>
          <p:nvPr>
            <p:ph type="dt" sz="half" idx="10"/>
          </p:nvPr>
        </p:nvSpPr>
        <p:spPr/>
        <p:txBody>
          <a:bodyPr/>
          <a:lstStyle/>
          <a:p>
            <a:fld id="{F55EDD2A-2385-47FF-9BA1-9D291DCE8C30}" type="datetime1">
              <a:rPr lang="en-US" smtClean="0"/>
              <a:t>7/6/2019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1315210" y="2180071"/>
            <a:ext cx="9531047" cy="25279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1315210" y="286042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0745413" y="286042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55861" y="1711418"/>
            <a:ext cx="1249739" cy="937304"/>
          </a:xfrm>
          <a:prstGeom prst="rect">
            <a:avLst/>
          </a:prstGeom>
        </p:spPr>
      </p:pic>
      <p:sp>
        <p:nvSpPr>
          <p:cNvPr id="2" name="Title 1"/>
          <p:cNvSpPr>
            <a:spLocks noGrp="1"/>
          </p:cNvSpPr>
          <p:nvPr>
            <p:ph type="title"/>
          </p:nvPr>
        </p:nvSpPr>
        <p:spPr>
          <a:xfrm>
            <a:off x="2032000" y="2872522"/>
            <a:ext cx="8128000" cy="1143000"/>
          </a:xfrm>
        </p:spPr>
        <p:txBody>
          <a:bodyPr>
            <a:normAutofit/>
          </a:bodyPr>
          <a:lstStyle>
            <a:lvl1pPr>
              <a:defRPr sz="4200" b="0" i="0">
                <a:solidFill>
                  <a:srgbClr val="500000"/>
                </a:solidFill>
                <a:latin typeface="Tungsten Medium" charset="0"/>
                <a:ea typeface="Tungsten Medium" charset="0"/>
                <a:cs typeface="Tungsten Medium" charset="0"/>
              </a:defRPr>
            </a:lvl1pPr>
          </a:lstStyle>
          <a:p>
            <a:r>
              <a:rPr lang="en-US" dirty="0"/>
              <a:t>Click to edit Master title style</a:t>
            </a:r>
          </a:p>
        </p:txBody>
      </p:sp>
    </p:spTree>
    <p:extLst>
      <p:ext uri="{BB962C8B-B14F-4D97-AF65-F5344CB8AC3E}">
        <p14:creationId xmlns:p14="http://schemas.microsoft.com/office/powerpoint/2010/main" val="50181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1192" y="171451"/>
            <a:ext cx="11735649" cy="6515100"/>
          </a:xfrm>
          <a:prstGeom prst="rect">
            <a:avLst/>
          </a:prstGeom>
        </p:spPr>
      </p:pic>
      <p:sp>
        <p:nvSpPr>
          <p:cNvPr id="6" name="Rectangle 5"/>
          <p:cNvSpPr/>
          <p:nvPr userDrawn="1"/>
        </p:nvSpPr>
        <p:spPr>
          <a:xfrm>
            <a:off x="11862910" y="284540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221469" y="2845408"/>
            <a:ext cx="104532"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93309FCF-BE64-4A01-B3AB-6151CDF0BD76}" type="datetime1">
              <a:rPr lang="en-US" smtClean="0"/>
              <a:t>7/6/2019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40969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1171075"/>
            <a:ext cx="4011084" cy="1162051"/>
          </a:xfrm>
        </p:spPr>
        <p:txBody>
          <a:bodyPr anchor="b">
            <a:norm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4766733" y="1171075"/>
            <a:ext cx="6815667"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11" y="2406317"/>
            <a:ext cx="4011084"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945AC-9528-4D9B-84ED-2F549EE88D63}" type="datetime1">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258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noAutofit/>
          </a:bodyPr>
          <a:lstStyle>
            <a:lvl1pPr algn="l">
              <a:defRPr sz="3200" b="1"/>
            </a:lvl1pPr>
          </a:lstStyle>
          <a:p>
            <a:r>
              <a:rPr lang="en-US" dirty="0"/>
              <a:t>Click to edit Master title style</a:t>
            </a:r>
          </a:p>
        </p:txBody>
      </p:sp>
      <p:sp>
        <p:nvSpPr>
          <p:cNvPr id="3" name="Picture Placeholder 2"/>
          <p:cNvSpPr>
            <a:spLocks noGrp="1"/>
          </p:cNvSpPr>
          <p:nvPr>
            <p:ph type="pic" idx="1"/>
          </p:nvPr>
        </p:nvSpPr>
        <p:spPr>
          <a:xfrm>
            <a:off x="2389717" y="1106905"/>
            <a:ext cx="73152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02B1F-93FF-431A-8421-99C484C288C0}" type="datetime1">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49019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301428" y="274640"/>
            <a:ext cx="11596536" cy="705194"/>
          </a:xfrm>
          <a:prstGeom prst="rect">
            <a:avLst/>
          </a:prstGeom>
        </p:spPr>
      </p:pic>
      <p:sp>
        <p:nvSpPr>
          <p:cNvPr id="2" name="Title Placeholder 1"/>
          <p:cNvSpPr>
            <a:spLocks noGrp="1"/>
          </p:cNvSpPr>
          <p:nvPr>
            <p:ph type="title"/>
          </p:nvPr>
        </p:nvSpPr>
        <p:spPr>
          <a:xfrm>
            <a:off x="609600" y="979834"/>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122834"/>
            <a:ext cx="10972800" cy="40033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00B3C-8375-4CD8-A11F-3AA8707FD77D}" type="datetime1">
              <a:rPr lang="en-US" smtClean="0"/>
              <a:t>7/6/2019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203205" y="6575107"/>
            <a:ext cx="9400417" cy="0"/>
          </a:xfrm>
          <a:prstGeom prst="line">
            <a:avLst/>
          </a:prstGeom>
          <a:ln w="12700">
            <a:solidFill>
              <a:srgbClr val="E4002B"/>
            </a:solidFill>
            <a:miter lim="400000"/>
          </a:ln>
        </p:spPr>
        <p:txBody>
          <a:bodyPr lIns="50800" tIns="50800" rIns="50800" bIns="50800" anchor="ctr"/>
          <a:lstStyle/>
          <a:p>
            <a:pPr>
              <a:defRPr sz="3200"/>
            </a:pPr>
            <a:endParaRPr sz="3200">
              <a:ln w="3175" cmpd="sng">
                <a:solidFill>
                  <a:srgbClr val="000000"/>
                </a:solidFill>
              </a:ln>
            </a:endParaRPr>
          </a:p>
        </p:txBody>
      </p:sp>
    </p:spTree>
    <p:extLst>
      <p:ext uri="{BB962C8B-B14F-4D97-AF65-F5344CB8AC3E}">
        <p14:creationId xmlns:p14="http://schemas.microsoft.com/office/powerpoint/2010/main" val="28818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126" y="1651998"/>
            <a:ext cx="7772400" cy="1470025"/>
          </a:xfrm>
        </p:spPr>
        <p:txBody>
          <a:bodyPr>
            <a:normAutofit fontScale="90000"/>
          </a:bodyPr>
          <a:lstStyle/>
          <a:p>
            <a:r>
              <a:rPr lang="en-US" sz="5300" dirty="0">
                <a:latin typeface="+mn-lt"/>
              </a:rPr>
              <a:t>Wind Energy Project Report</a:t>
            </a:r>
            <a:br>
              <a:rPr lang="en-US" sz="4800" dirty="0">
                <a:latin typeface="+mn-lt"/>
              </a:rPr>
            </a:br>
            <a:r>
              <a:rPr lang="en-US" sz="2700" dirty="0">
                <a:latin typeface="+mn-lt"/>
              </a:rPr>
              <a:t>(Data Mining and Feature Engineering)</a:t>
            </a:r>
            <a:br>
              <a:rPr lang="en-US" sz="2700" dirty="0">
                <a:latin typeface="+mn-lt"/>
              </a:rPr>
            </a:br>
            <a:endParaRPr lang="en-US" sz="2700" dirty="0">
              <a:latin typeface="+mn-lt"/>
            </a:endParaRPr>
          </a:p>
        </p:txBody>
      </p:sp>
      <p:sp>
        <p:nvSpPr>
          <p:cNvPr id="4" name="Slide Number Placeholder 3">
            <a:extLst>
              <a:ext uri="{FF2B5EF4-FFF2-40B4-BE49-F238E27FC236}">
                <a16:creationId xmlns:a16="http://schemas.microsoft.com/office/drawing/2014/main" id="{E53C3A1D-5DF1-44F7-8756-EB6636A2F0A6}"/>
              </a:ext>
            </a:extLst>
          </p:cNvPr>
          <p:cNvSpPr>
            <a:spLocks noGrp="1"/>
          </p:cNvSpPr>
          <p:nvPr>
            <p:ph type="sldNum" sz="quarter" idx="12"/>
          </p:nvPr>
        </p:nvSpPr>
        <p:spPr>
          <a:xfrm>
            <a:off x="4419600" y="6356352"/>
            <a:ext cx="2133600" cy="365125"/>
          </a:xfrm>
        </p:spPr>
        <p:txBody>
          <a:bodyPr/>
          <a:lstStyle/>
          <a:p>
            <a:pPr defTabSz="457200"/>
            <a:fld id="{788FB8FF-E84C-EC49-87A9-5C830135652C}" type="slidenum">
              <a:rPr lang="en-US">
                <a:solidFill>
                  <a:prstClr val="black">
                    <a:tint val="75000"/>
                  </a:prstClr>
                </a:solidFill>
                <a:latin typeface="Calibri"/>
              </a:rPr>
              <a:pPr defTabSz="457200"/>
              <a:t>1</a:t>
            </a:fld>
            <a:endParaRPr lang="en-US" dirty="0">
              <a:solidFill>
                <a:prstClr val="black">
                  <a:tint val="75000"/>
                </a:prstClr>
              </a:solidFill>
              <a:latin typeface="Calibri"/>
            </a:endParaRPr>
          </a:p>
        </p:txBody>
      </p:sp>
      <p:sp>
        <p:nvSpPr>
          <p:cNvPr id="5" name="Rectangle 4"/>
          <p:cNvSpPr/>
          <p:nvPr/>
        </p:nvSpPr>
        <p:spPr>
          <a:xfrm>
            <a:off x="3990974" y="4872627"/>
            <a:ext cx="6934201" cy="830997"/>
          </a:xfrm>
          <a:prstGeom prst="rect">
            <a:avLst/>
          </a:prstGeom>
        </p:spPr>
        <p:txBody>
          <a:bodyPr wrap="square">
            <a:spAutoFit/>
          </a:bodyPr>
          <a:lstStyle/>
          <a:p>
            <a:pPr algn="ctr"/>
            <a:r>
              <a:rPr lang="en-US" sz="2400" dirty="0">
                <a:solidFill>
                  <a:schemeClr val="bg1"/>
                </a:solidFill>
              </a:rPr>
              <a:t>Prepared By:</a:t>
            </a:r>
          </a:p>
          <a:p>
            <a:pPr algn="ctr"/>
            <a:r>
              <a:rPr lang="en-US" sz="2400" dirty="0">
                <a:solidFill>
                  <a:schemeClr val="bg1"/>
                </a:solidFill>
              </a:rPr>
              <a:t>                                         </a:t>
            </a:r>
            <a:r>
              <a:rPr lang="en-US" sz="2400" dirty="0" err="1">
                <a:solidFill>
                  <a:schemeClr val="bg1"/>
                </a:solidFill>
              </a:rPr>
              <a:t>Adaiyibo</a:t>
            </a:r>
            <a:r>
              <a:rPr lang="en-US" sz="2400" dirty="0">
                <a:solidFill>
                  <a:schemeClr val="bg1"/>
                </a:solidFill>
              </a:rPr>
              <a:t> Kio and Nitesh Kumar</a:t>
            </a:r>
          </a:p>
        </p:txBody>
      </p:sp>
    </p:spTree>
    <p:extLst>
      <p:ext uri="{BB962C8B-B14F-4D97-AF65-F5344CB8AC3E}">
        <p14:creationId xmlns:p14="http://schemas.microsoft.com/office/powerpoint/2010/main" val="199368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defTabSz="457200"/>
            <a:fld id="{788FB8FF-E84C-EC49-87A9-5C830135652C}" type="slidenum">
              <a:rPr lang="en-US">
                <a:solidFill>
                  <a:prstClr val="black">
                    <a:tint val="75000"/>
                  </a:prstClr>
                </a:solidFill>
                <a:latin typeface="Calibri"/>
              </a:rPr>
              <a:pPr defTabSz="457200"/>
              <a:t>10</a:t>
            </a:fld>
            <a:endParaRPr lang="en-US" dirty="0">
              <a:solidFill>
                <a:prstClr val="black">
                  <a:tint val="75000"/>
                </a:prstClr>
              </a:solidFill>
              <a:latin typeface="Calibri"/>
            </a:endParaRPr>
          </a:p>
        </p:txBody>
      </p:sp>
      <p:sp>
        <p:nvSpPr>
          <p:cNvPr id="5" name="Rectangle 4">
            <a:extLst>
              <a:ext uri="{FF2B5EF4-FFF2-40B4-BE49-F238E27FC236}">
                <a16:creationId xmlns:a16="http://schemas.microsoft.com/office/drawing/2014/main" id="{10FEC646-AE62-4DBB-88E2-5D99D365AD5D}"/>
              </a:ext>
            </a:extLst>
          </p:cNvPr>
          <p:cNvSpPr/>
          <p:nvPr/>
        </p:nvSpPr>
        <p:spPr>
          <a:xfrm>
            <a:off x="313510" y="1020105"/>
            <a:ext cx="11573690" cy="1200329"/>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rPr>
              <a:t>This data set includes 10 </a:t>
            </a:r>
            <a:r>
              <a:rPr lang="en-US" sz="2400" dirty="0">
                <a:solidFill>
                  <a:prstClr val="black"/>
                </a:solidFill>
                <a:latin typeface="Calibri"/>
              </a:rPr>
              <a:t>features and Power.</a:t>
            </a:r>
          </a:p>
          <a:p>
            <a:pPr marL="285750" indent="-285750" defTabSz="457200">
              <a:buFont typeface="Wingdings" panose="05000000000000000000" pitchFamily="2" charset="2"/>
              <a:buChar char="§"/>
            </a:pPr>
            <a:r>
              <a:rPr lang="en-US" sz="2400" dirty="0">
                <a:solidFill>
                  <a:prstClr val="black"/>
                </a:solidFill>
                <a:latin typeface="Calibri"/>
              </a:rPr>
              <a:t>Using Forward Stepwise Selection the results below are obtained.</a:t>
            </a: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latin typeface="Calibri"/>
              </a:rPr>
              <a:t>The Model with 3 predictors is the best model.</a:t>
            </a:r>
          </a:p>
        </p:txBody>
      </p:sp>
      <p:sp>
        <p:nvSpPr>
          <p:cNvPr id="6" name="TextBox 5">
            <a:extLst>
              <a:ext uri="{FF2B5EF4-FFF2-40B4-BE49-F238E27FC236}">
                <a16:creationId xmlns:a16="http://schemas.microsoft.com/office/drawing/2014/main" id="{93A66576-135B-44A6-8410-2E52EEA0610F}"/>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G and Ang</a:t>
            </a:r>
          </a:p>
        </p:txBody>
      </p:sp>
      <p:graphicFrame>
        <p:nvGraphicFramePr>
          <p:cNvPr id="3" name="Table 2">
            <a:extLst>
              <a:ext uri="{FF2B5EF4-FFF2-40B4-BE49-F238E27FC236}">
                <a16:creationId xmlns:a16="http://schemas.microsoft.com/office/drawing/2014/main" id="{B9606614-D09C-4D8C-9944-A9F08EEA4E21}"/>
              </a:ext>
            </a:extLst>
          </p:cNvPr>
          <p:cNvGraphicFramePr>
            <a:graphicFrameLocks noGrp="1"/>
          </p:cNvGraphicFramePr>
          <p:nvPr>
            <p:extLst>
              <p:ext uri="{D42A27DB-BD31-4B8C-83A1-F6EECF244321}">
                <p14:modId xmlns:p14="http://schemas.microsoft.com/office/powerpoint/2010/main" val="4022376578"/>
              </p:ext>
            </p:extLst>
          </p:nvPr>
        </p:nvGraphicFramePr>
        <p:xfrm>
          <a:off x="313510" y="2220434"/>
          <a:ext cx="11573689" cy="4207644"/>
        </p:xfrm>
        <a:graphic>
          <a:graphicData uri="http://schemas.openxmlformats.org/drawingml/2006/table">
            <a:tbl>
              <a:tblPr firstRow="1">
                <a:tableStyleId>{5C22544A-7EE6-4342-B048-85BDC9FD1C3A}</a:tableStyleId>
              </a:tblPr>
              <a:tblGrid>
                <a:gridCol w="1236783">
                  <a:extLst>
                    <a:ext uri="{9D8B030D-6E8A-4147-A177-3AD203B41FA5}">
                      <a16:colId xmlns:a16="http://schemas.microsoft.com/office/drawing/2014/main" val="1498020853"/>
                    </a:ext>
                  </a:extLst>
                </a:gridCol>
                <a:gridCol w="1095253">
                  <a:extLst>
                    <a:ext uri="{9D8B030D-6E8A-4147-A177-3AD203B41FA5}">
                      <a16:colId xmlns:a16="http://schemas.microsoft.com/office/drawing/2014/main" val="2752783191"/>
                    </a:ext>
                  </a:extLst>
                </a:gridCol>
                <a:gridCol w="852256">
                  <a:extLst>
                    <a:ext uri="{9D8B030D-6E8A-4147-A177-3AD203B41FA5}">
                      <a16:colId xmlns:a16="http://schemas.microsoft.com/office/drawing/2014/main" val="4235671191"/>
                    </a:ext>
                  </a:extLst>
                </a:gridCol>
                <a:gridCol w="708320">
                  <a:extLst>
                    <a:ext uri="{9D8B030D-6E8A-4147-A177-3AD203B41FA5}">
                      <a16:colId xmlns:a16="http://schemas.microsoft.com/office/drawing/2014/main" val="790733695"/>
                    </a:ext>
                  </a:extLst>
                </a:gridCol>
                <a:gridCol w="1377932">
                  <a:extLst>
                    <a:ext uri="{9D8B030D-6E8A-4147-A177-3AD203B41FA5}">
                      <a16:colId xmlns:a16="http://schemas.microsoft.com/office/drawing/2014/main" val="2629376068"/>
                    </a:ext>
                  </a:extLst>
                </a:gridCol>
                <a:gridCol w="719092">
                  <a:extLst>
                    <a:ext uri="{9D8B030D-6E8A-4147-A177-3AD203B41FA5}">
                      <a16:colId xmlns:a16="http://schemas.microsoft.com/office/drawing/2014/main" val="2006246151"/>
                    </a:ext>
                  </a:extLst>
                </a:gridCol>
                <a:gridCol w="1001445">
                  <a:extLst>
                    <a:ext uri="{9D8B030D-6E8A-4147-A177-3AD203B41FA5}">
                      <a16:colId xmlns:a16="http://schemas.microsoft.com/office/drawing/2014/main" val="3950975525"/>
                    </a:ext>
                  </a:extLst>
                </a:gridCol>
                <a:gridCol w="987153">
                  <a:extLst>
                    <a:ext uri="{9D8B030D-6E8A-4147-A177-3AD203B41FA5}">
                      <a16:colId xmlns:a16="http://schemas.microsoft.com/office/drawing/2014/main" val="4234336678"/>
                    </a:ext>
                  </a:extLst>
                </a:gridCol>
                <a:gridCol w="852256">
                  <a:extLst>
                    <a:ext uri="{9D8B030D-6E8A-4147-A177-3AD203B41FA5}">
                      <a16:colId xmlns:a16="http://schemas.microsoft.com/office/drawing/2014/main" val="2294107549"/>
                    </a:ext>
                  </a:extLst>
                </a:gridCol>
                <a:gridCol w="959627">
                  <a:extLst>
                    <a:ext uri="{9D8B030D-6E8A-4147-A177-3AD203B41FA5}">
                      <a16:colId xmlns:a16="http://schemas.microsoft.com/office/drawing/2014/main" val="480261301"/>
                    </a:ext>
                  </a:extLst>
                </a:gridCol>
                <a:gridCol w="1002338">
                  <a:extLst>
                    <a:ext uri="{9D8B030D-6E8A-4147-A177-3AD203B41FA5}">
                      <a16:colId xmlns:a16="http://schemas.microsoft.com/office/drawing/2014/main" val="1993768174"/>
                    </a:ext>
                  </a:extLst>
                </a:gridCol>
                <a:gridCol w="781234">
                  <a:extLst>
                    <a:ext uri="{9D8B030D-6E8A-4147-A177-3AD203B41FA5}">
                      <a16:colId xmlns:a16="http://schemas.microsoft.com/office/drawing/2014/main" val="3440814779"/>
                    </a:ext>
                  </a:extLst>
                </a:gridCol>
              </a:tblGrid>
              <a:tr h="701274">
                <a:tc>
                  <a:txBody>
                    <a:bodyPr/>
                    <a:lstStyle/>
                    <a:p>
                      <a:pPr algn="ctr" fontAlgn="ctr"/>
                      <a:r>
                        <a:rPr lang="en-US" sz="2000" u="none" strike="noStrike" dirty="0">
                          <a:effectLst/>
                        </a:rPr>
                        <a:t>Number of Predictors</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a:txBody>
                    <a:bodyPr/>
                    <a:lstStyle/>
                    <a:p>
                      <a:pPr algn="ctr" fontAlgn="ctr"/>
                      <a:r>
                        <a:rPr lang="en-US" sz="2000" u="none" strike="noStrike" dirty="0">
                          <a:effectLst/>
                        </a:rPr>
                        <a:t>RMSE (%)</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gridSpan="10">
                  <a:txBody>
                    <a:bodyPr/>
                    <a:lstStyle/>
                    <a:p>
                      <a:pPr algn="ctr" fontAlgn="ctr"/>
                      <a:r>
                        <a:rPr lang="en-US" sz="2000" u="none" strike="noStrike" dirty="0">
                          <a:effectLst/>
                        </a:rPr>
                        <a:t>Predictors</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025364"/>
                  </a:ext>
                </a:extLst>
              </a:tr>
              <a:tr h="350637">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3.982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446736900"/>
                  </a:ext>
                </a:extLst>
              </a:tr>
              <a:tr h="350637">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3.271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168545766"/>
                  </a:ext>
                </a:extLst>
              </a:tr>
              <a:tr h="350637">
                <a:tc>
                  <a:txBody>
                    <a:bodyPr/>
                    <a:lstStyle/>
                    <a:p>
                      <a:pPr algn="ctr" fontAlgn="b"/>
                      <a:r>
                        <a:rPr lang="en-US" sz="2000" u="none" strike="noStrike" dirty="0">
                          <a:solidFill>
                            <a:srgbClr val="C00000"/>
                          </a:solidFill>
                          <a:effectLst/>
                        </a:rPr>
                        <a:t>3</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solidFill>
                            <a:srgbClr val="C00000"/>
                          </a:solidFill>
                          <a:effectLst/>
                        </a:rPr>
                        <a:t>3.095</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W</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T</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solidFill>
                            <a:srgbClr val="C00000"/>
                          </a:solidFill>
                          <a:effectLst/>
                        </a:rPr>
                        <a:t>num_time</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285393206"/>
                  </a:ext>
                </a:extLst>
              </a:tr>
              <a:tr h="350637">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3.353</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num_time</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794134131"/>
                  </a:ext>
                </a:extLst>
              </a:tr>
              <a:tr h="350637">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3.869</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I</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226758905"/>
                  </a:ext>
                </a:extLst>
              </a:tr>
              <a:tr h="350637">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4.333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395307262"/>
                  </a:ext>
                </a:extLst>
              </a:tr>
              <a:tr h="350637">
                <a:tc>
                  <a:txBody>
                    <a:bodyPr/>
                    <a:lstStyle/>
                    <a:p>
                      <a:pPr algn="ctr" fontAlgn="b"/>
                      <a:r>
                        <a:rPr lang="en-US" sz="2000" u="none" strike="noStrike" dirty="0">
                          <a:effectLst/>
                        </a:rPr>
                        <a:t>7</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4.873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Nac</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024739421"/>
                  </a:ext>
                </a:extLst>
              </a:tr>
              <a:tr h="350637">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5.494</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Nac</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sdD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775786170"/>
                  </a:ext>
                </a:extLst>
              </a:tr>
              <a:tr h="350637">
                <a:tc>
                  <a:txBody>
                    <a:bodyPr/>
                    <a:lstStyle/>
                    <a:p>
                      <a:pPr algn="ctr" fontAlgn="b"/>
                      <a:r>
                        <a:rPr lang="en-US" sz="2000" u="none" strike="noStrike" dirty="0">
                          <a:effectLst/>
                        </a:rPr>
                        <a:t>9</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6.167</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Nac</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sdD</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delta</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642600283"/>
                  </a:ext>
                </a:extLst>
              </a:tr>
              <a:tr h="350637">
                <a:tc>
                  <a:txBody>
                    <a:bodyPr/>
                    <a:lstStyle/>
                    <a:p>
                      <a:pPr algn="ct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6.623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Nac</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sdD</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delta</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644584899"/>
                  </a:ext>
                </a:extLst>
              </a:tr>
            </a:tbl>
          </a:graphicData>
        </a:graphic>
      </p:graphicFrame>
    </p:spTree>
    <p:extLst>
      <p:ext uri="{BB962C8B-B14F-4D97-AF65-F5344CB8AC3E}">
        <p14:creationId xmlns:p14="http://schemas.microsoft.com/office/powerpoint/2010/main" val="126820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6F83442-58FB-4F03-8373-3424A87C9C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0945" y="1456933"/>
            <a:ext cx="5828595" cy="4645982"/>
          </a:xfrm>
          <a:prstGeom prst="rect">
            <a:avLst/>
          </a:prstGeom>
        </p:spPr>
      </p:pic>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G and Ang</a:t>
            </a:r>
          </a:p>
        </p:txBody>
      </p:sp>
      <p:sp>
        <p:nvSpPr>
          <p:cNvPr id="6" name="TextBox 5">
            <a:extLst>
              <a:ext uri="{FF2B5EF4-FFF2-40B4-BE49-F238E27FC236}">
                <a16:creationId xmlns:a16="http://schemas.microsoft.com/office/drawing/2014/main" id="{8F6C222A-8F92-4D47-809B-490EA610A0BB}"/>
              </a:ext>
            </a:extLst>
          </p:cNvPr>
          <p:cNvSpPr txBox="1"/>
          <p:nvPr/>
        </p:nvSpPr>
        <p:spPr>
          <a:xfrm>
            <a:off x="7942555" y="1301989"/>
            <a:ext cx="3828296" cy="3046988"/>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Best model features </a:t>
            </a:r>
          </a:p>
          <a:p>
            <a:pPr marL="568325" indent="-342900">
              <a:buFont typeface="Arial" panose="020B0604020202020204" pitchFamily="34" charset="0"/>
              <a:buChar char="•"/>
            </a:pPr>
            <a:r>
              <a:rPr lang="en-US" sz="2400" dirty="0"/>
              <a:t>W + T + </a:t>
            </a:r>
            <a:r>
              <a:rPr lang="en-US" sz="2400" dirty="0" err="1"/>
              <a:t>num_time</a:t>
            </a:r>
            <a:endParaRPr lang="en-US" sz="2400" dirty="0"/>
          </a:p>
          <a:p>
            <a:pPr marL="568325"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dirty="0"/>
              <a:t>Best model RMSE</a:t>
            </a:r>
          </a:p>
          <a:p>
            <a:pPr marL="568325" indent="-342900">
              <a:buFont typeface="Arial" panose="020B0604020202020204" pitchFamily="34" charset="0"/>
              <a:buChar char="•"/>
            </a:pPr>
            <a:r>
              <a:rPr lang="en-US" sz="2400" dirty="0"/>
              <a:t>3.095%</a:t>
            </a:r>
          </a:p>
          <a:p>
            <a:endParaRPr lang="en-US" sz="2400" dirty="0"/>
          </a:p>
        </p:txBody>
      </p:sp>
    </p:spTree>
    <p:extLst>
      <p:ext uri="{BB962C8B-B14F-4D97-AF65-F5344CB8AC3E}">
        <p14:creationId xmlns:p14="http://schemas.microsoft.com/office/powerpoint/2010/main" val="230857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defTabSz="457200"/>
            <a:fld id="{788FB8FF-E84C-EC49-87A9-5C830135652C}" type="slidenum">
              <a:rPr lang="en-US">
                <a:solidFill>
                  <a:prstClr val="black">
                    <a:tint val="75000"/>
                  </a:prstClr>
                </a:solidFill>
                <a:latin typeface="Calibri"/>
              </a:rPr>
              <a:pPr defTabSz="457200"/>
              <a:t>12</a:t>
            </a:fld>
            <a:endParaRPr lang="en-US" dirty="0">
              <a:solidFill>
                <a:prstClr val="black">
                  <a:tint val="75000"/>
                </a:prstClr>
              </a:solidFill>
              <a:latin typeface="Calibri"/>
            </a:endParaRPr>
          </a:p>
        </p:txBody>
      </p:sp>
      <p:sp>
        <p:nvSpPr>
          <p:cNvPr id="5" name="Rectangle 4">
            <a:extLst>
              <a:ext uri="{FF2B5EF4-FFF2-40B4-BE49-F238E27FC236}">
                <a16:creationId xmlns:a16="http://schemas.microsoft.com/office/drawing/2014/main" id="{10FEC646-AE62-4DBB-88E2-5D99D365AD5D}"/>
              </a:ext>
            </a:extLst>
          </p:cNvPr>
          <p:cNvSpPr/>
          <p:nvPr/>
        </p:nvSpPr>
        <p:spPr>
          <a:xfrm>
            <a:off x="313510" y="1020105"/>
            <a:ext cx="11573690" cy="1200329"/>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rPr>
              <a:t>This data set includes 9 </a:t>
            </a:r>
            <a:r>
              <a:rPr lang="en-US" sz="2400" dirty="0">
                <a:solidFill>
                  <a:prstClr val="black"/>
                </a:solidFill>
                <a:latin typeface="Calibri"/>
              </a:rPr>
              <a:t>features and Power.</a:t>
            </a:r>
          </a:p>
          <a:p>
            <a:pPr marL="285750" indent="-285750" defTabSz="457200">
              <a:buFont typeface="Wingdings" panose="05000000000000000000" pitchFamily="2" charset="2"/>
              <a:buChar char="§"/>
            </a:pPr>
            <a:r>
              <a:rPr lang="en-US" sz="2400" dirty="0">
                <a:solidFill>
                  <a:prstClr val="black"/>
                </a:solidFill>
                <a:latin typeface="Calibri"/>
              </a:rPr>
              <a:t>Using Forward Stepwise Selection the results below are obtained.</a:t>
            </a: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latin typeface="Calibri"/>
              </a:rPr>
              <a:t>The Model with 3 predictors is the best model.</a:t>
            </a:r>
          </a:p>
        </p:txBody>
      </p:sp>
      <p:sp>
        <p:nvSpPr>
          <p:cNvPr id="6" name="TextBox 5">
            <a:extLst>
              <a:ext uri="{FF2B5EF4-FFF2-40B4-BE49-F238E27FC236}">
                <a16:creationId xmlns:a16="http://schemas.microsoft.com/office/drawing/2014/main" id="{93A66576-135B-44A6-8410-2E52EEA0610F}"/>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G, Ang, and </a:t>
            </a:r>
            <a:r>
              <a:rPr lang="en-US" sz="2400" b="1" dirty="0" err="1">
                <a:solidFill>
                  <a:prstClr val="white"/>
                </a:solidFill>
                <a:cs typeface="Arial" panose="020B0604020202020204" pitchFamily="34" charset="0"/>
              </a:rPr>
              <a:t>Nac</a:t>
            </a:r>
            <a:endParaRPr lang="en-US" sz="2400" b="1" dirty="0">
              <a:solidFill>
                <a:prstClr val="white"/>
              </a:solidFill>
              <a:cs typeface="Arial" panose="020B0604020202020204" pitchFamily="34" charset="0"/>
            </a:endParaRPr>
          </a:p>
        </p:txBody>
      </p:sp>
      <p:graphicFrame>
        <p:nvGraphicFramePr>
          <p:cNvPr id="3" name="Table 2">
            <a:extLst>
              <a:ext uri="{FF2B5EF4-FFF2-40B4-BE49-F238E27FC236}">
                <a16:creationId xmlns:a16="http://schemas.microsoft.com/office/drawing/2014/main" id="{29D2F03E-757D-4F0D-898C-72D1C54F6F1A}"/>
              </a:ext>
            </a:extLst>
          </p:cNvPr>
          <p:cNvGraphicFramePr>
            <a:graphicFrameLocks noGrp="1"/>
          </p:cNvGraphicFramePr>
          <p:nvPr>
            <p:extLst>
              <p:ext uri="{D42A27DB-BD31-4B8C-83A1-F6EECF244321}">
                <p14:modId xmlns:p14="http://schemas.microsoft.com/office/powerpoint/2010/main" val="3418821688"/>
              </p:ext>
            </p:extLst>
          </p:nvPr>
        </p:nvGraphicFramePr>
        <p:xfrm>
          <a:off x="313510" y="2220433"/>
          <a:ext cx="11573693" cy="4318479"/>
        </p:xfrm>
        <a:graphic>
          <a:graphicData uri="http://schemas.openxmlformats.org/drawingml/2006/table">
            <a:tbl>
              <a:tblPr firstRow="1">
                <a:tableStyleId>{5C22544A-7EE6-4342-B048-85BDC9FD1C3A}</a:tableStyleId>
              </a:tblPr>
              <a:tblGrid>
                <a:gridCol w="1347426">
                  <a:extLst>
                    <a:ext uri="{9D8B030D-6E8A-4147-A177-3AD203B41FA5}">
                      <a16:colId xmlns:a16="http://schemas.microsoft.com/office/drawing/2014/main" val="3648785697"/>
                    </a:ext>
                  </a:extLst>
                </a:gridCol>
                <a:gridCol w="1077941">
                  <a:extLst>
                    <a:ext uri="{9D8B030D-6E8A-4147-A177-3AD203B41FA5}">
                      <a16:colId xmlns:a16="http://schemas.microsoft.com/office/drawing/2014/main" val="3101675479"/>
                    </a:ext>
                  </a:extLst>
                </a:gridCol>
                <a:gridCol w="907741">
                  <a:extLst>
                    <a:ext uri="{9D8B030D-6E8A-4147-A177-3AD203B41FA5}">
                      <a16:colId xmlns:a16="http://schemas.microsoft.com/office/drawing/2014/main" val="441699596"/>
                    </a:ext>
                  </a:extLst>
                </a:gridCol>
                <a:gridCol w="907741">
                  <a:extLst>
                    <a:ext uri="{9D8B030D-6E8A-4147-A177-3AD203B41FA5}">
                      <a16:colId xmlns:a16="http://schemas.microsoft.com/office/drawing/2014/main" val="2561861754"/>
                    </a:ext>
                  </a:extLst>
                </a:gridCol>
                <a:gridCol w="1233960">
                  <a:extLst>
                    <a:ext uri="{9D8B030D-6E8A-4147-A177-3AD203B41FA5}">
                      <a16:colId xmlns:a16="http://schemas.microsoft.com/office/drawing/2014/main" val="3432936666"/>
                    </a:ext>
                  </a:extLst>
                </a:gridCol>
                <a:gridCol w="907741">
                  <a:extLst>
                    <a:ext uri="{9D8B030D-6E8A-4147-A177-3AD203B41FA5}">
                      <a16:colId xmlns:a16="http://schemas.microsoft.com/office/drawing/2014/main" val="1071440121"/>
                    </a:ext>
                  </a:extLst>
                </a:gridCol>
                <a:gridCol w="1233960">
                  <a:extLst>
                    <a:ext uri="{9D8B030D-6E8A-4147-A177-3AD203B41FA5}">
                      <a16:colId xmlns:a16="http://schemas.microsoft.com/office/drawing/2014/main" val="3265348715"/>
                    </a:ext>
                  </a:extLst>
                </a:gridCol>
                <a:gridCol w="907741">
                  <a:extLst>
                    <a:ext uri="{9D8B030D-6E8A-4147-A177-3AD203B41FA5}">
                      <a16:colId xmlns:a16="http://schemas.microsoft.com/office/drawing/2014/main" val="491945082"/>
                    </a:ext>
                  </a:extLst>
                </a:gridCol>
                <a:gridCol w="907741">
                  <a:extLst>
                    <a:ext uri="{9D8B030D-6E8A-4147-A177-3AD203B41FA5}">
                      <a16:colId xmlns:a16="http://schemas.microsoft.com/office/drawing/2014/main" val="3348024304"/>
                    </a:ext>
                  </a:extLst>
                </a:gridCol>
                <a:gridCol w="1233960">
                  <a:extLst>
                    <a:ext uri="{9D8B030D-6E8A-4147-A177-3AD203B41FA5}">
                      <a16:colId xmlns:a16="http://schemas.microsoft.com/office/drawing/2014/main" val="424888855"/>
                    </a:ext>
                  </a:extLst>
                </a:gridCol>
                <a:gridCol w="907741">
                  <a:extLst>
                    <a:ext uri="{9D8B030D-6E8A-4147-A177-3AD203B41FA5}">
                      <a16:colId xmlns:a16="http://schemas.microsoft.com/office/drawing/2014/main" val="1140680280"/>
                    </a:ext>
                  </a:extLst>
                </a:gridCol>
              </a:tblGrid>
              <a:tr h="785178">
                <a:tc>
                  <a:txBody>
                    <a:bodyPr/>
                    <a:lstStyle/>
                    <a:p>
                      <a:pPr algn="ctr" fontAlgn="ctr"/>
                      <a:r>
                        <a:rPr lang="en-US" sz="2000" u="none" strike="noStrike" dirty="0">
                          <a:effectLst/>
                        </a:rPr>
                        <a:t>Number of Predictors</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a:txBody>
                    <a:bodyPr/>
                    <a:lstStyle/>
                    <a:p>
                      <a:pPr algn="ctr" fontAlgn="ctr"/>
                      <a:r>
                        <a:rPr lang="en-US" sz="2000" u="none" strike="noStrike" dirty="0">
                          <a:effectLst/>
                        </a:rPr>
                        <a:t>RMSE (%)</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gridSpan="9">
                  <a:txBody>
                    <a:bodyPr/>
                    <a:lstStyle/>
                    <a:p>
                      <a:pPr algn="ctr" fontAlgn="ctr"/>
                      <a:r>
                        <a:rPr lang="en-US" sz="2000" u="none" strike="noStrike" dirty="0">
                          <a:effectLst/>
                        </a:rPr>
                        <a:t>Predictors</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66621915"/>
                  </a:ext>
                </a:extLst>
              </a:tr>
              <a:tr h="392589">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3.982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870623110"/>
                  </a:ext>
                </a:extLst>
              </a:tr>
              <a:tr h="392589">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3.271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90008341"/>
                  </a:ext>
                </a:extLst>
              </a:tr>
              <a:tr h="392589">
                <a:tc>
                  <a:txBody>
                    <a:bodyPr/>
                    <a:lstStyle/>
                    <a:p>
                      <a:pPr algn="ctr" fontAlgn="b"/>
                      <a:r>
                        <a:rPr lang="en-US" sz="2000" u="none" strike="noStrike" dirty="0">
                          <a:solidFill>
                            <a:srgbClr val="C00000"/>
                          </a:solidFill>
                          <a:effectLst/>
                        </a:rPr>
                        <a:t>3</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solidFill>
                            <a:srgbClr val="C00000"/>
                          </a:solidFill>
                          <a:effectLst/>
                        </a:rPr>
                        <a:t>3.095</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W</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T</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solidFill>
                            <a:srgbClr val="C00000"/>
                          </a:solidFill>
                          <a:effectLst/>
                        </a:rPr>
                        <a:t>num_time</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018374084"/>
                  </a:ext>
                </a:extLst>
              </a:tr>
              <a:tr h="392589">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3.353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181464249"/>
                  </a:ext>
                </a:extLst>
              </a:tr>
              <a:tr h="392589">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3.869</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num_time</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131467960"/>
                  </a:ext>
                </a:extLst>
              </a:tr>
              <a:tr h="392589">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4.333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I</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81283607"/>
                  </a:ext>
                </a:extLst>
              </a:tr>
              <a:tr h="392589">
                <a:tc>
                  <a:txBody>
                    <a:bodyPr/>
                    <a:lstStyle/>
                    <a:p>
                      <a:pPr algn="ctr" fontAlgn="b"/>
                      <a:r>
                        <a:rPr lang="en-US" sz="2000" u="none" strike="noStrike" dirty="0">
                          <a:effectLst/>
                        </a:rPr>
                        <a:t>7</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5.003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sdD</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4487403"/>
                  </a:ext>
                </a:extLst>
              </a:tr>
              <a:tr h="392589">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5.748</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sdD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delta</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861148189"/>
                  </a:ext>
                </a:extLst>
              </a:tr>
              <a:tr h="392589">
                <a:tc>
                  <a:txBody>
                    <a:bodyPr/>
                    <a:lstStyle/>
                    <a:p>
                      <a:pPr algn="ctr" fontAlgn="b"/>
                      <a:r>
                        <a:rPr lang="en-US" sz="2000" u="none" strike="noStrike" dirty="0">
                          <a:effectLst/>
                        </a:rPr>
                        <a:t>9</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6.285</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sdD</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delta</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763222990"/>
                  </a:ext>
                </a:extLst>
              </a:tr>
            </a:tbl>
          </a:graphicData>
        </a:graphic>
      </p:graphicFrame>
    </p:spTree>
    <p:extLst>
      <p:ext uri="{BB962C8B-B14F-4D97-AF65-F5344CB8AC3E}">
        <p14:creationId xmlns:p14="http://schemas.microsoft.com/office/powerpoint/2010/main" val="217987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6F83442-58FB-4F03-8373-3424A87C9C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3189" y="1456933"/>
            <a:ext cx="5828595" cy="4645982"/>
          </a:xfrm>
          <a:prstGeom prst="rect">
            <a:avLst/>
          </a:prstGeom>
        </p:spPr>
      </p:pic>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G, Ang, and </a:t>
            </a:r>
            <a:r>
              <a:rPr lang="en-US" sz="2400" b="1" dirty="0" err="1">
                <a:solidFill>
                  <a:prstClr val="white"/>
                </a:solidFill>
                <a:cs typeface="Arial" panose="020B0604020202020204" pitchFamily="34" charset="0"/>
              </a:rPr>
              <a:t>Nac</a:t>
            </a:r>
            <a:endParaRPr lang="en-US" sz="2400" b="1" dirty="0">
              <a:solidFill>
                <a:prstClr val="white"/>
              </a:solidFill>
              <a:cs typeface="Arial" panose="020B0604020202020204" pitchFamily="34" charset="0"/>
            </a:endParaRPr>
          </a:p>
        </p:txBody>
      </p:sp>
      <p:sp>
        <p:nvSpPr>
          <p:cNvPr id="6" name="TextBox 5">
            <a:extLst>
              <a:ext uri="{FF2B5EF4-FFF2-40B4-BE49-F238E27FC236}">
                <a16:creationId xmlns:a16="http://schemas.microsoft.com/office/drawing/2014/main" id="{28F7C80C-4F9B-450B-9B1C-F0B11DEEE03B}"/>
              </a:ext>
            </a:extLst>
          </p:cNvPr>
          <p:cNvSpPr txBox="1"/>
          <p:nvPr/>
        </p:nvSpPr>
        <p:spPr>
          <a:xfrm>
            <a:off x="7942555" y="1301989"/>
            <a:ext cx="3828296" cy="3046988"/>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Best model features </a:t>
            </a:r>
          </a:p>
          <a:p>
            <a:pPr marL="568325" indent="-342900">
              <a:buFont typeface="Arial" panose="020B0604020202020204" pitchFamily="34" charset="0"/>
              <a:buChar char="•"/>
            </a:pPr>
            <a:r>
              <a:rPr lang="en-US" sz="2400" dirty="0"/>
              <a:t>W + T + </a:t>
            </a:r>
            <a:r>
              <a:rPr lang="en-US" sz="2400" dirty="0" err="1"/>
              <a:t>num_time</a:t>
            </a:r>
            <a:endParaRPr lang="en-US" sz="2400" dirty="0"/>
          </a:p>
          <a:p>
            <a:pPr marL="568325"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dirty="0"/>
              <a:t>Best model RMSE</a:t>
            </a:r>
          </a:p>
          <a:p>
            <a:pPr marL="568325" indent="-342900">
              <a:buFont typeface="Arial" panose="020B0604020202020204" pitchFamily="34" charset="0"/>
              <a:buChar char="•"/>
            </a:pPr>
            <a:r>
              <a:rPr lang="en-US" sz="2400" dirty="0"/>
              <a:t>3.095%</a:t>
            </a:r>
          </a:p>
          <a:p>
            <a:endParaRPr lang="en-US" sz="2400" dirty="0"/>
          </a:p>
        </p:txBody>
      </p:sp>
    </p:spTree>
    <p:extLst>
      <p:ext uri="{BB962C8B-B14F-4D97-AF65-F5344CB8AC3E}">
        <p14:creationId xmlns:p14="http://schemas.microsoft.com/office/powerpoint/2010/main" val="373661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Summary of Models</a:t>
            </a:r>
          </a:p>
        </p:txBody>
      </p:sp>
      <p:graphicFrame>
        <p:nvGraphicFramePr>
          <p:cNvPr id="2" name="Table 1">
            <a:extLst>
              <a:ext uri="{FF2B5EF4-FFF2-40B4-BE49-F238E27FC236}">
                <a16:creationId xmlns:a16="http://schemas.microsoft.com/office/drawing/2014/main" id="{64D1DD0E-C91B-4B45-9E00-EA74628601FD}"/>
              </a:ext>
            </a:extLst>
          </p:cNvPr>
          <p:cNvGraphicFramePr>
            <a:graphicFrameLocks noGrp="1"/>
          </p:cNvGraphicFramePr>
          <p:nvPr>
            <p:extLst>
              <p:ext uri="{D42A27DB-BD31-4B8C-83A1-F6EECF244321}">
                <p14:modId xmlns:p14="http://schemas.microsoft.com/office/powerpoint/2010/main" val="3057685382"/>
              </p:ext>
            </p:extLst>
          </p:nvPr>
        </p:nvGraphicFramePr>
        <p:xfrm>
          <a:off x="313679" y="3241902"/>
          <a:ext cx="11559711" cy="3291840"/>
        </p:xfrm>
        <a:graphic>
          <a:graphicData uri="http://schemas.openxmlformats.org/drawingml/2006/table">
            <a:tbl>
              <a:tblPr firstRow="1" bandRow="1">
                <a:tableStyleId>{5C22544A-7EE6-4342-B048-85BDC9FD1C3A}</a:tableStyleId>
              </a:tblPr>
              <a:tblGrid>
                <a:gridCol w="3853237">
                  <a:extLst>
                    <a:ext uri="{9D8B030D-6E8A-4147-A177-3AD203B41FA5}">
                      <a16:colId xmlns:a16="http://schemas.microsoft.com/office/drawing/2014/main" val="3060216897"/>
                    </a:ext>
                  </a:extLst>
                </a:gridCol>
                <a:gridCol w="3853237">
                  <a:extLst>
                    <a:ext uri="{9D8B030D-6E8A-4147-A177-3AD203B41FA5}">
                      <a16:colId xmlns:a16="http://schemas.microsoft.com/office/drawing/2014/main" val="2190882367"/>
                    </a:ext>
                  </a:extLst>
                </a:gridCol>
                <a:gridCol w="3853237">
                  <a:extLst>
                    <a:ext uri="{9D8B030D-6E8A-4147-A177-3AD203B41FA5}">
                      <a16:colId xmlns:a16="http://schemas.microsoft.com/office/drawing/2014/main" val="2286057803"/>
                    </a:ext>
                  </a:extLst>
                </a:gridCol>
              </a:tblGrid>
              <a:tr h="377804">
                <a:tc>
                  <a:txBody>
                    <a:bodyPr/>
                    <a:lstStyle/>
                    <a:p>
                      <a:endParaRPr lang="en-US" sz="2200" dirty="0"/>
                    </a:p>
                  </a:txBody>
                  <a:tcPr>
                    <a:solidFill>
                      <a:srgbClr val="540000"/>
                    </a:solidFill>
                  </a:tcPr>
                </a:tc>
                <a:tc>
                  <a:txBody>
                    <a:bodyPr/>
                    <a:lstStyle/>
                    <a:p>
                      <a:r>
                        <a:rPr lang="en-US" sz="2200" b="0" dirty="0">
                          <a:solidFill>
                            <a:srgbClr val="FFFFFF"/>
                          </a:solidFill>
                        </a:rPr>
                        <a:t>With G and Ang</a:t>
                      </a:r>
                    </a:p>
                  </a:txBody>
                  <a:tcPr>
                    <a:solidFill>
                      <a:srgbClr val="540000"/>
                    </a:solidFill>
                  </a:tcPr>
                </a:tc>
                <a:tc>
                  <a:txBody>
                    <a:bodyPr/>
                    <a:lstStyle/>
                    <a:p>
                      <a:r>
                        <a:rPr lang="en-US" sz="2200" b="0" dirty="0">
                          <a:solidFill>
                            <a:srgbClr val="FFFFFF"/>
                          </a:solidFill>
                        </a:rPr>
                        <a:t>Without G and Ang</a:t>
                      </a:r>
                    </a:p>
                  </a:txBody>
                  <a:tcPr>
                    <a:solidFill>
                      <a:srgbClr val="540000"/>
                    </a:solidFill>
                  </a:tcPr>
                </a:tc>
                <a:extLst>
                  <a:ext uri="{0D108BD9-81ED-4DB2-BD59-A6C34878D82A}">
                    <a16:rowId xmlns:a16="http://schemas.microsoft.com/office/drawing/2014/main" val="2146128217"/>
                  </a:ext>
                </a:extLst>
              </a:tr>
              <a:tr h="652100">
                <a:tc>
                  <a:txBody>
                    <a:bodyPr/>
                    <a:lstStyle/>
                    <a:p>
                      <a:r>
                        <a:rPr lang="en-US" sz="2200" dirty="0">
                          <a:solidFill>
                            <a:srgbClr val="FFFFFF"/>
                          </a:solidFill>
                        </a:rPr>
                        <a:t>With </a:t>
                      </a:r>
                      <a:r>
                        <a:rPr lang="en-US" sz="2200" dirty="0" err="1">
                          <a:solidFill>
                            <a:srgbClr val="FFFFFF"/>
                          </a:solidFill>
                        </a:rPr>
                        <a:t>Nac</a:t>
                      </a:r>
                      <a:endParaRPr lang="en-US" sz="2200" dirty="0">
                        <a:solidFill>
                          <a:srgbClr val="FFFFFF"/>
                        </a:solidFill>
                      </a:endParaRPr>
                    </a:p>
                  </a:txBody>
                  <a:tcPr>
                    <a:solidFill>
                      <a:srgbClr val="540000"/>
                    </a:solidFill>
                  </a:tcPr>
                </a:tc>
                <a:tc>
                  <a:txBody>
                    <a:bodyPr/>
                    <a:lstStyle/>
                    <a:p>
                      <a:r>
                        <a:rPr lang="en-US" sz="2200" dirty="0"/>
                        <a:t>W + G + T + Ang + I</a:t>
                      </a:r>
                    </a:p>
                    <a:p>
                      <a:endParaRPr lang="en-US" sz="2200" dirty="0"/>
                    </a:p>
                    <a:p>
                      <a:r>
                        <a:rPr lang="en-US" sz="2200" dirty="0"/>
                        <a:t>RMSE = 2.045%</a:t>
                      </a:r>
                    </a:p>
                  </a:txBody>
                  <a:tcPr>
                    <a:solidFill>
                      <a:srgbClr val="E8E5E4"/>
                    </a:solidFill>
                  </a:tcPr>
                </a:tc>
                <a:tc>
                  <a:txBody>
                    <a:bodyPr/>
                    <a:lstStyle/>
                    <a:p>
                      <a:r>
                        <a:rPr lang="en-US" sz="2200" dirty="0"/>
                        <a:t>W + T+ </a:t>
                      </a:r>
                      <a:r>
                        <a:rPr lang="en-US" sz="2200" dirty="0" err="1"/>
                        <a:t>num_time</a:t>
                      </a:r>
                      <a:endParaRPr lang="en-US" sz="2200" dirty="0"/>
                    </a:p>
                    <a:p>
                      <a:endParaRPr lang="en-US" sz="2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t>RMSE = 3.095%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200" dirty="0"/>
                    </a:p>
                  </a:txBody>
                  <a:tcPr>
                    <a:solidFill>
                      <a:srgbClr val="E8E5E4"/>
                    </a:solidFill>
                  </a:tcPr>
                </a:tc>
                <a:extLst>
                  <a:ext uri="{0D108BD9-81ED-4DB2-BD59-A6C34878D82A}">
                    <a16:rowId xmlns:a16="http://schemas.microsoft.com/office/drawing/2014/main" val="42849700"/>
                  </a:ext>
                </a:extLst>
              </a:tr>
              <a:tr h="652100">
                <a:tc>
                  <a:txBody>
                    <a:bodyPr/>
                    <a:lstStyle/>
                    <a:p>
                      <a:r>
                        <a:rPr lang="en-US" sz="2200" dirty="0">
                          <a:solidFill>
                            <a:srgbClr val="FFFFFF"/>
                          </a:solidFill>
                        </a:rPr>
                        <a:t>Without </a:t>
                      </a:r>
                      <a:r>
                        <a:rPr lang="en-US" sz="2200" dirty="0" err="1">
                          <a:solidFill>
                            <a:srgbClr val="FFFFFF"/>
                          </a:solidFill>
                        </a:rPr>
                        <a:t>Nac</a:t>
                      </a:r>
                      <a:endParaRPr lang="en-US" sz="2200" dirty="0">
                        <a:solidFill>
                          <a:srgbClr val="FFFFFF"/>
                        </a:solidFill>
                      </a:endParaRPr>
                    </a:p>
                  </a:txBody>
                  <a:tcPr>
                    <a:solidFill>
                      <a:srgbClr val="540000"/>
                    </a:solidFill>
                  </a:tcPr>
                </a:tc>
                <a:tc>
                  <a:txBody>
                    <a:bodyPr/>
                    <a:lstStyle/>
                    <a:p>
                      <a:r>
                        <a:rPr lang="en-US" sz="2200" dirty="0"/>
                        <a:t>W + G + T + Ang + I</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t>RMSE = 2.045%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200" dirty="0"/>
                    </a:p>
                  </a:txBody>
                  <a:tcPr>
                    <a:solidFill>
                      <a:srgbClr val="E8E5E4"/>
                    </a:solidFill>
                  </a:tcPr>
                </a:tc>
                <a:tc>
                  <a:txBody>
                    <a:bodyPr/>
                    <a:lstStyle/>
                    <a:p>
                      <a:r>
                        <a:rPr lang="en-US" sz="2200" dirty="0"/>
                        <a:t>W + T+ </a:t>
                      </a:r>
                      <a:r>
                        <a:rPr lang="en-US" sz="2200" dirty="0" err="1"/>
                        <a:t>num_time</a:t>
                      </a:r>
                      <a:endParaRPr lang="en-US" sz="2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t>RMSE = 3.095%</a:t>
                      </a:r>
                    </a:p>
                  </a:txBody>
                  <a:tcPr>
                    <a:solidFill>
                      <a:srgbClr val="E8E5E4"/>
                    </a:solidFill>
                  </a:tcPr>
                </a:tc>
                <a:extLst>
                  <a:ext uri="{0D108BD9-81ED-4DB2-BD59-A6C34878D82A}">
                    <a16:rowId xmlns:a16="http://schemas.microsoft.com/office/drawing/2014/main" val="1063130015"/>
                  </a:ext>
                </a:extLst>
              </a:tr>
            </a:tbl>
          </a:graphicData>
        </a:graphic>
      </p:graphicFrame>
      <p:sp>
        <p:nvSpPr>
          <p:cNvPr id="8" name="TextBox 7">
            <a:extLst>
              <a:ext uri="{FF2B5EF4-FFF2-40B4-BE49-F238E27FC236}">
                <a16:creationId xmlns:a16="http://schemas.microsoft.com/office/drawing/2014/main" id="{BCEC07DA-7BA9-4ACE-BD87-1F2EFCB1CE8A}"/>
              </a:ext>
            </a:extLst>
          </p:cNvPr>
          <p:cNvSpPr txBox="1"/>
          <p:nvPr/>
        </p:nvSpPr>
        <p:spPr>
          <a:xfrm>
            <a:off x="229833" y="1045860"/>
            <a:ext cx="11643557"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Results presented with the RMSE values of the best model in each class.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best models containing G and Ang contain 5 variables.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best models excluding G and Ang contain 3 variables.</a:t>
            </a:r>
          </a:p>
        </p:txBody>
      </p:sp>
    </p:spTree>
    <p:extLst>
      <p:ext uri="{BB962C8B-B14F-4D97-AF65-F5344CB8AC3E}">
        <p14:creationId xmlns:p14="http://schemas.microsoft.com/office/powerpoint/2010/main" val="425266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extBox 7">
            <a:extLst>
              <a:ext uri="{FF2B5EF4-FFF2-40B4-BE49-F238E27FC236}">
                <a16:creationId xmlns:a16="http://schemas.microsoft.com/office/drawing/2014/main" id="{CD868957-4D49-4F4E-B310-AD72749BEB3B}"/>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Variable Distributions</a:t>
            </a:r>
          </a:p>
        </p:txBody>
      </p:sp>
      <p:pic>
        <p:nvPicPr>
          <p:cNvPr id="5" name="Picture 4">
            <a:extLst>
              <a:ext uri="{FF2B5EF4-FFF2-40B4-BE49-F238E27FC236}">
                <a16:creationId xmlns:a16="http://schemas.microsoft.com/office/drawing/2014/main" id="{96348BB2-052B-4367-B3A6-9DC54D7C6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674" y="1025934"/>
            <a:ext cx="6954218" cy="5512981"/>
          </a:xfrm>
          <a:prstGeom prst="rect">
            <a:avLst/>
          </a:prstGeom>
        </p:spPr>
      </p:pic>
    </p:spTree>
    <p:extLst>
      <p:ext uri="{BB962C8B-B14F-4D97-AF65-F5344CB8AC3E}">
        <p14:creationId xmlns:p14="http://schemas.microsoft.com/office/powerpoint/2010/main" val="413198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F0A8CD08-302A-4F27-97ED-9F5F749B4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83" y="1012054"/>
            <a:ext cx="7906483" cy="5526861"/>
          </a:xfrm>
          <a:prstGeom prst="rect">
            <a:avLst/>
          </a:prstGeom>
        </p:spPr>
      </p:pic>
      <p:sp>
        <p:nvSpPr>
          <p:cNvPr id="9" name="TextBox 8">
            <a:extLst>
              <a:ext uri="{FF2B5EF4-FFF2-40B4-BE49-F238E27FC236}">
                <a16:creationId xmlns:a16="http://schemas.microsoft.com/office/drawing/2014/main" id="{4D0167E0-D7C8-4530-B3F2-2A989A97F4D8}"/>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Variable Distributions</a:t>
            </a:r>
          </a:p>
        </p:txBody>
      </p:sp>
    </p:spTree>
    <p:extLst>
      <p:ext uri="{BB962C8B-B14F-4D97-AF65-F5344CB8AC3E}">
        <p14:creationId xmlns:p14="http://schemas.microsoft.com/office/powerpoint/2010/main" val="248565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6F83442-58FB-4F03-8373-3424A87C9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783" y="1004382"/>
            <a:ext cx="7917458" cy="5534533"/>
          </a:xfrm>
          <a:prstGeom prst="rect">
            <a:avLst/>
          </a:prstGeom>
        </p:spPr>
      </p:pic>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Variable Distributions</a:t>
            </a:r>
          </a:p>
        </p:txBody>
      </p:sp>
    </p:spTree>
    <p:extLst>
      <p:ext uri="{BB962C8B-B14F-4D97-AF65-F5344CB8AC3E}">
        <p14:creationId xmlns:p14="http://schemas.microsoft.com/office/powerpoint/2010/main" val="321465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defTabSz="457200"/>
            <a:fld id="{788FB8FF-E84C-EC49-87A9-5C830135652C}" type="slidenum">
              <a:rPr lang="en-US">
                <a:solidFill>
                  <a:prstClr val="black">
                    <a:tint val="75000"/>
                  </a:prstClr>
                </a:solidFill>
                <a:latin typeface="Calibri"/>
              </a:rPr>
              <a:pPr defTabSz="457200"/>
              <a:t>2</a:t>
            </a:fld>
            <a:endParaRPr lang="en-US" dirty="0">
              <a:solidFill>
                <a:prstClr val="black">
                  <a:tint val="75000"/>
                </a:prstClr>
              </a:solidFill>
              <a:latin typeface="Calibri"/>
            </a:endParaRPr>
          </a:p>
        </p:txBody>
      </p:sp>
      <p:sp>
        <p:nvSpPr>
          <p:cNvPr id="5" name="Rectangle 4">
            <a:extLst>
              <a:ext uri="{FF2B5EF4-FFF2-40B4-BE49-F238E27FC236}">
                <a16:creationId xmlns:a16="http://schemas.microsoft.com/office/drawing/2014/main" id="{10FEC646-AE62-4DBB-88E2-5D99D365AD5D}"/>
              </a:ext>
            </a:extLst>
          </p:cNvPr>
          <p:cNvSpPr/>
          <p:nvPr/>
        </p:nvSpPr>
        <p:spPr>
          <a:xfrm>
            <a:off x="313510" y="1020105"/>
            <a:ext cx="11573690" cy="4339650"/>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latin typeface="Calibri"/>
              </a:rPr>
              <a:t>Filtering of data for Turbine State, Power Limitation and Valid Data </a:t>
            </a:r>
          </a:p>
          <a:p>
            <a:pPr marL="630238" indent="-342900" defTabSz="457200">
              <a:buFont typeface="Arial" panose="020B0604020202020204" pitchFamily="34" charset="0"/>
              <a:buChar char="•"/>
            </a:pPr>
            <a:r>
              <a:rPr lang="en-US" sz="2400" dirty="0">
                <a:solidFill>
                  <a:prstClr val="black"/>
                </a:solidFill>
                <a:latin typeface="Calibri"/>
              </a:rPr>
              <a:t>Turbine State – 5 </a:t>
            </a:r>
          </a:p>
          <a:p>
            <a:pPr marL="630238" indent="-342900" defTabSz="457200">
              <a:buFont typeface="Arial" panose="020B0604020202020204" pitchFamily="34" charset="0"/>
              <a:buChar char="•"/>
            </a:pPr>
            <a:r>
              <a:rPr lang="en-US" sz="2400" dirty="0">
                <a:solidFill>
                  <a:prstClr val="black"/>
                </a:solidFill>
                <a:latin typeface="Calibri"/>
              </a:rPr>
              <a:t>Power Limitation – 0 </a:t>
            </a:r>
          </a:p>
          <a:p>
            <a:pPr marL="630238" indent="-342900" defTabSz="457200">
              <a:buFont typeface="Arial" panose="020B0604020202020204" pitchFamily="34" charset="0"/>
              <a:buChar char="•"/>
            </a:pPr>
            <a:r>
              <a:rPr lang="en-US" sz="2400" dirty="0">
                <a:solidFill>
                  <a:prstClr val="black"/>
                </a:solidFill>
                <a:latin typeface="Calibri"/>
              </a:rPr>
              <a:t>Data Valid – 1 </a:t>
            </a:r>
          </a:p>
          <a:p>
            <a:pPr defTabSz="457200"/>
            <a:endParaRPr lang="en-US" sz="2400" b="1" dirty="0">
              <a:solidFill>
                <a:prstClr val="black"/>
              </a:solidFill>
              <a:latin typeface="Calibri"/>
            </a:endParaRPr>
          </a:p>
          <a:p>
            <a:pPr defTabSz="457200"/>
            <a:endParaRPr lang="en-US" sz="2400" b="1" dirty="0">
              <a:solidFill>
                <a:prstClr val="black"/>
              </a:solidFill>
              <a:latin typeface="Calibri"/>
            </a:endParaRPr>
          </a:p>
          <a:p>
            <a:pPr marL="342900" indent="-342900" defTabSz="457200">
              <a:buFont typeface="Wingdings" panose="05000000000000000000" pitchFamily="2" charset="2"/>
              <a:buChar char="§"/>
            </a:pPr>
            <a:r>
              <a:rPr lang="en-US" sz="2400" dirty="0">
                <a:solidFill>
                  <a:prstClr val="black"/>
                </a:solidFill>
                <a:latin typeface="Calibri"/>
              </a:rPr>
              <a:t>The above filtering reduced the data set from 3.3M to 2.1M observations.</a:t>
            </a:r>
          </a:p>
          <a:p>
            <a:pPr marL="342900" indent="-342900" defTabSz="457200">
              <a:buFont typeface="Wingdings" panose="05000000000000000000" pitchFamily="2" charset="2"/>
              <a:buChar char="§"/>
            </a:pPr>
            <a:endParaRPr lang="en-US" sz="2400" dirty="0">
              <a:solidFill>
                <a:prstClr val="black"/>
              </a:solidFill>
              <a:latin typeface="Calibri"/>
            </a:endParaRPr>
          </a:p>
          <a:p>
            <a:pPr marL="342900" indent="-342900" defTabSz="457200">
              <a:buFont typeface="Wingdings" panose="05000000000000000000" pitchFamily="2" charset="2"/>
              <a:buChar char="§"/>
            </a:pPr>
            <a:endParaRPr lang="en-US" sz="2400" dirty="0">
              <a:solidFill>
                <a:prstClr val="black"/>
              </a:solidFill>
              <a:latin typeface="Calibri"/>
            </a:endParaRPr>
          </a:p>
          <a:p>
            <a:pPr marL="342900" indent="-342900" defTabSz="457200">
              <a:buFont typeface="Wingdings" panose="05000000000000000000" pitchFamily="2" charset="2"/>
              <a:buChar char="§"/>
            </a:pPr>
            <a:endParaRPr lang="en-US" sz="2000" dirty="0">
              <a:solidFill>
                <a:prstClr val="black"/>
              </a:solidFill>
              <a:latin typeface="Calibri"/>
            </a:endParaRPr>
          </a:p>
          <a:p>
            <a:pPr marL="342900" indent="-342900" defTabSz="457200">
              <a:buFont typeface="Wingdings" panose="05000000000000000000" pitchFamily="2" charset="2"/>
              <a:buChar char="§"/>
            </a:pPr>
            <a:endParaRPr lang="en-US" sz="2000" dirty="0">
              <a:solidFill>
                <a:prstClr val="black"/>
              </a:solidFill>
              <a:latin typeface="Calibri"/>
            </a:endParaRPr>
          </a:p>
          <a:p>
            <a:pPr defTabSz="457200"/>
            <a:endParaRPr lang="en-US" sz="2000" dirty="0">
              <a:solidFill>
                <a:prstClr val="black"/>
              </a:solidFill>
              <a:latin typeface="Calibri"/>
            </a:endParaRPr>
          </a:p>
        </p:txBody>
      </p:sp>
      <p:sp>
        <p:nvSpPr>
          <p:cNvPr id="6" name="TextBox 5">
            <a:extLst>
              <a:ext uri="{FF2B5EF4-FFF2-40B4-BE49-F238E27FC236}">
                <a16:creationId xmlns:a16="http://schemas.microsoft.com/office/drawing/2014/main" id="{93A66576-135B-44A6-8410-2E52EEA0610F}"/>
              </a:ext>
            </a:extLst>
          </p:cNvPr>
          <p:cNvSpPr txBox="1"/>
          <p:nvPr/>
        </p:nvSpPr>
        <p:spPr>
          <a:xfrm>
            <a:off x="626663" y="429920"/>
            <a:ext cx="3497662"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Data preprocessing</a:t>
            </a:r>
          </a:p>
        </p:txBody>
      </p:sp>
    </p:spTree>
    <p:extLst>
      <p:ext uri="{BB962C8B-B14F-4D97-AF65-F5344CB8AC3E}">
        <p14:creationId xmlns:p14="http://schemas.microsoft.com/office/powerpoint/2010/main" val="35168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680502" y="6492875"/>
            <a:ext cx="2883270" cy="365125"/>
          </a:xfrm>
        </p:spPr>
        <p:txBody>
          <a:bodyPr/>
          <a:lstStyle/>
          <a:p>
            <a:pPr algn="ctr"/>
            <a:fld id="{788FB8FF-E84C-EC49-87A9-5C830135652C}" type="slidenum">
              <a:rPr lang="en-US" smtClean="0"/>
              <a:pPr algn="ctr"/>
              <a:t>3</a:t>
            </a:fld>
            <a:endParaRPr lang="en-US" dirty="0"/>
          </a:p>
        </p:txBody>
      </p:sp>
      <p:sp>
        <p:nvSpPr>
          <p:cNvPr id="5" name="TextBox 4">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Timeline</a:t>
            </a:r>
          </a:p>
        </p:txBody>
      </p:sp>
      <p:sp>
        <p:nvSpPr>
          <p:cNvPr id="6" name="Rectangle 5">
            <a:extLst>
              <a:ext uri="{FF2B5EF4-FFF2-40B4-BE49-F238E27FC236}">
                <a16:creationId xmlns:a16="http://schemas.microsoft.com/office/drawing/2014/main" id="{10FEC646-AE62-4DBB-88E2-5D99D365AD5D}"/>
              </a:ext>
            </a:extLst>
          </p:cNvPr>
          <p:cNvSpPr/>
          <p:nvPr/>
        </p:nvSpPr>
        <p:spPr>
          <a:xfrm>
            <a:off x="313509" y="1020106"/>
            <a:ext cx="11545981" cy="6001643"/>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latin typeface="Calibri"/>
              </a:rPr>
              <a:t>Initial exploratory data analysis suggested that id19 – id25, id36, id37, id71 – id78, id84 – id87, and id111 might be important</a:t>
            </a:r>
            <a:r>
              <a:rPr lang="en-US" sz="2400" dirty="0">
                <a:solidFill>
                  <a:prstClr val="black"/>
                </a:solidFill>
              </a:rPr>
              <a:t>. These were later shown to be temperature measurements correlated to each other and/or ambient temperature.</a:t>
            </a:r>
          </a:p>
          <a:p>
            <a:pPr marL="285750" indent="-285750" defTabSz="457200">
              <a:buFont typeface="Wingdings" panose="05000000000000000000" pitchFamily="2" charset="2"/>
              <a:buChar char="§"/>
            </a:pP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rPr>
              <a:t>Further exploratory data analysis suggested that </a:t>
            </a:r>
            <a:r>
              <a:rPr lang="en-US" sz="2400" dirty="0"/>
              <a:t>id12 – id14, id26 – 28, id30, id31, id47, id61, id94 – id96, and id141 might be important. These were shown to be various measurements intrinsic to the generator and related to generator speed, power and temperature.</a:t>
            </a:r>
          </a:p>
          <a:p>
            <a:pPr marL="285750" indent="-285750" defTabSz="457200">
              <a:buFont typeface="Wingdings" panose="05000000000000000000" pitchFamily="2" charset="2"/>
              <a:buChar char="§"/>
            </a:pP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rPr>
              <a:t>Removal of features that are correlated and similarly distributed with other features included in the model and keep only one of then.</a:t>
            </a:r>
          </a:p>
          <a:p>
            <a:pPr marL="285750" indent="-285750" defTabSz="457200">
              <a:buFont typeface="Wingdings" panose="05000000000000000000" pitchFamily="2" charset="2"/>
              <a:buChar char="§"/>
            </a:pPr>
            <a:endParaRPr lang="en-US" sz="2400" dirty="0">
              <a:solidFill>
                <a:prstClr val="black"/>
              </a:solidFill>
            </a:endParaRPr>
          </a:p>
          <a:p>
            <a:pPr marL="285750" indent="-285750" defTabSz="457200">
              <a:buFont typeface="Wingdings" panose="05000000000000000000" pitchFamily="2" charset="2"/>
              <a:buChar char="§"/>
            </a:pPr>
            <a:r>
              <a:rPr lang="en-US" sz="2400" dirty="0"/>
              <a:t>While id5 and id17 were flagged as possibly important by further analysis after the process mentioned above, they are understood to be measurements intrinsic to the internal workings of the turbine, and are excluded from the current analysis.</a:t>
            </a:r>
            <a:endParaRPr lang="en-US" sz="2400" dirty="0">
              <a:solidFill>
                <a:prstClr val="black"/>
              </a:solidFill>
            </a:endParaRPr>
          </a:p>
          <a:p>
            <a:pPr marL="285750" indent="-285750" defTabSz="457200">
              <a:buFont typeface="Wingdings" panose="05000000000000000000" pitchFamily="2" charset="2"/>
              <a:buChar char="§"/>
            </a:pPr>
            <a:endParaRPr lang="en-US" sz="2400" dirty="0">
              <a:solidFill>
                <a:prstClr val="black"/>
              </a:solidFill>
            </a:endParaRPr>
          </a:p>
        </p:txBody>
      </p:sp>
    </p:spTree>
    <p:extLst>
      <p:ext uri="{BB962C8B-B14F-4D97-AF65-F5344CB8AC3E}">
        <p14:creationId xmlns:p14="http://schemas.microsoft.com/office/powerpoint/2010/main" val="30736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258037-7BC4-49C3-AE40-13B7F97C3A32}"/>
              </a:ext>
            </a:extLst>
          </p:cNvPr>
          <p:cNvSpPr>
            <a:spLocks noGrp="1"/>
          </p:cNvSpPr>
          <p:nvPr>
            <p:ph type="sldNum" sz="quarter" idx="12"/>
          </p:nvPr>
        </p:nvSpPr>
        <p:spPr>
          <a:xfrm>
            <a:off x="3361330" y="6492875"/>
            <a:ext cx="2844800" cy="365125"/>
          </a:xfrm>
        </p:spPr>
        <p:txBody>
          <a:bodyPr/>
          <a:lstStyle/>
          <a:p>
            <a:fld id="{788FB8FF-E84C-EC49-87A9-5C830135652C}" type="slidenum">
              <a:rPr lang="en-US" smtClean="0"/>
              <a:t>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66D0AC-ADBB-4814-9FCC-29078509C7E7}"/>
                  </a:ext>
                </a:extLst>
              </p:cNvPr>
              <p:cNvSpPr txBox="1"/>
              <p:nvPr/>
            </p:nvSpPr>
            <p:spPr>
              <a:xfrm>
                <a:off x="301093" y="1003192"/>
                <a:ext cx="11585360" cy="3277820"/>
              </a:xfrm>
              <a:prstGeom prst="rect">
                <a:avLst/>
              </a:prstGeom>
              <a:noFill/>
            </p:spPr>
            <p:txBody>
              <a:bodyPr wrap="square" rtlCol="0">
                <a:spAutoFit/>
              </a:bodyPr>
              <a:lstStyle/>
              <a:p>
                <a:pPr marL="461963" indent="-342900" defTabSz="457200">
                  <a:buFont typeface="Wingdings" panose="05000000000000000000" pitchFamily="2" charset="2"/>
                  <a:buChar char="§"/>
                </a:pPr>
                <a:r>
                  <a:rPr lang="en-US" sz="2300" dirty="0">
                    <a:solidFill>
                      <a:prstClr val="black"/>
                    </a:solidFill>
                  </a:rPr>
                  <a:t>All parameter values are 10-minute averages.</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Correct Nacelle Position (</a:t>
                </a:r>
                <a:r>
                  <a:rPr lang="en-US" sz="2300" dirty="0" err="1">
                    <a:solidFill>
                      <a:prstClr val="black"/>
                    </a:solidFill>
                  </a:rPr>
                  <a:t>Nac</a:t>
                </a:r>
                <a:r>
                  <a:rPr lang="en-US" sz="2300" dirty="0">
                    <a:solidFill>
                      <a:prstClr val="black"/>
                    </a:solidFill>
                  </a:rPr>
                  <a:t>) from a range of </a:t>
                </a:r>
                <a14:m>
                  <m:oMath xmlns:m="http://schemas.openxmlformats.org/officeDocument/2006/math">
                    <m:r>
                      <a:rPr lang="en-US" sz="2300">
                        <a:solidFill>
                          <a:prstClr val="black"/>
                        </a:solidFill>
                        <a:latin typeface="Cambria Math" panose="02040503050406030204" pitchFamily="18" charset="0"/>
                      </a:rPr>
                      <m:t>[</m:t>
                    </m:r>
                    <m:r>
                      <a:rPr lang="en-US" sz="2300" i="1">
                        <a:solidFill>
                          <a:prstClr val="black"/>
                        </a:solidFill>
                        <a:latin typeface="Cambria Math" panose="02040503050406030204" pitchFamily="18" charset="0"/>
                      </a:rPr>
                      <m:t>−</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720</m:t>
                        </m:r>
                      </m:e>
                      <m:sup>
                        <m:r>
                          <a:rPr lang="en-US" sz="2300" i="1">
                            <a:solidFill>
                              <a:prstClr val="black"/>
                            </a:solidFill>
                            <a:latin typeface="Cambria Math" panose="02040503050406030204" pitchFamily="18" charset="0"/>
                          </a:rPr>
                          <m:t>𝑜</m:t>
                        </m:r>
                      </m:sup>
                    </m:sSup>
                    <m:r>
                      <a:rPr lang="en-US" sz="2300" i="1">
                        <a:solidFill>
                          <a:prstClr val="black"/>
                        </a:solidFill>
                        <a:latin typeface="Cambria Math" panose="02040503050406030204" pitchFamily="18" charset="0"/>
                      </a:rPr>
                      <m:t>, </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720</m:t>
                        </m:r>
                      </m:e>
                      <m:sup>
                        <m:r>
                          <a:rPr lang="en-US" sz="2300" i="1">
                            <a:solidFill>
                              <a:prstClr val="black"/>
                            </a:solidFill>
                            <a:latin typeface="Cambria Math" panose="02040503050406030204" pitchFamily="18" charset="0"/>
                          </a:rPr>
                          <m:t>𝑜</m:t>
                        </m:r>
                      </m:sup>
                    </m:sSup>
                  </m:oMath>
                </a14:m>
                <a:r>
                  <a:rPr lang="en-US" sz="2300" dirty="0">
                    <a:solidFill>
                      <a:prstClr val="black"/>
                    </a:solidFill>
                  </a:rPr>
                  <a:t>] to </a:t>
                </a:r>
                <a14:m>
                  <m:oMath xmlns:m="http://schemas.openxmlformats.org/officeDocument/2006/math">
                    <m:r>
                      <a:rPr lang="en-US" sz="2300">
                        <a:solidFill>
                          <a:prstClr val="black"/>
                        </a:solidFill>
                        <a:latin typeface="Cambria Math" panose="02040503050406030204" pitchFamily="18" charset="0"/>
                      </a:rPr>
                      <m:t>[</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0</m:t>
                        </m:r>
                      </m:e>
                      <m:sup>
                        <m:r>
                          <a:rPr lang="en-US" sz="2300" i="1">
                            <a:solidFill>
                              <a:prstClr val="black"/>
                            </a:solidFill>
                            <a:latin typeface="Cambria Math" panose="02040503050406030204" pitchFamily="18" charset="0"/>
                          </a:rPr>
                          <m:t>𝑜</m:t>
                        </m:r>
                      </m:sup>
                    </m:sSup>
                    <m:r>
                      <a:rPr lang="en-US" sz="2300" i="1">
                        <a:solidFill>
                          <a:prstClr val="black"/>
                        </a:solidFill>
                        <a:latin typeface="Cambria Math" panose="02040503050406030204" pitchFamily="18" charset="0"/>
                      </a:rPr>
                      <m:t>, </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360</m:t>
                        </m:r>
                      </m:e>
                      <m:sup>
                        <m:r>
                          <a:rPr lang="en-US" sz="2300" i="1">
                            <a:solidFill>
                              <a:prstClr val="black"/>
                            </a:solidFill>
                            <a:latin typeface="Cambria Math" panose="02040503050406030204" pitchFamily="18" charset="0"/>
                          </a:rPr>
                          <m:t>𝑜</m:t>
                        </m:r>
                      </m:sup>
                    </m:sSup>
                  </m:oMath>
                </a14:m>
                <a:r>
                  <a:rPr lang="en-US" sz="2300" dirty="0">
                    <a:solidFill>
                      <a:prstClr val="black"/>
                    </a:solidFill>
                  </a:rPr>
                  <a:t>].</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Correct Wind Direction (D) from a range of </a:t>
                </a:r>
                <a14:m>
                  <m:oMath xmlns:m="http://schemas.openxmlformats.org/officeDocument/2006/math">
                    <m:r>
                      <a:rPr lang="en-US" sz="2300">
                        <a:solidFill>
                          <a:prstClr val="black"/>
                        </a:solidFill>
                        <a:latin typeface="Cambria Math" panose="02040503050406030204" pitchFamily="18" charset="0"/>
                      </a:rPr>
                      <m:t>[</m:t>
                    </m:r>
                    <m:r>
                      <a:rPr lang="en-US" sz="2300" i="1">
                        <a:solidFill>
                          <a:prstClr val="black"/>
                        </a:solidFill>
                        <a:latin typeface="Cambria Math" panose="02040503050406030204" pitchFamily="18" charset="0"/>
                      </a:rPr>
                      <m:t>−</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360</m:t>
                        </m:r>
                      </m:e>
                      <m:sup>
                        <m:r>
                          <a:rPr lang="en-US" sz="2300" i="1">
                            <a:solidFill>
                              <a:prstClr val="black"/>
                            </a:solidFill>
                            <a:latin typeface="Cambria Math" panose="02040503050406030204" pitchFamily="18" charset="0"/>
                          </a:rPr>
                          <m:t>𝑜</m:t>
                        </m:r>
                      </m:sup>
                    </m:sSup>
                    <m:r>
                      <a:rPr lang="en-US" sz="2300" i="1">
                        <a:solidFill>
                          <a:prstClr val="black"/>
                        </a:solidFill>
                        <a:latin typeface="Cambria Math" panose="02040503050406030204" pitchFamily="18" charset="0"/>
                      </a:rPr>
                      <m:t>, </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360</m:t>
                        </m:r>
                      </m:e>
                      <m:sup>
                        <m:r>
                          <a:rPr lang="en-US" sz="2300" i="1">
                            <a:solidFill>
                              <a:prstClr val="black"/>
                            </a:solidFill>
                            <a:latin typeface="Cambria Math" panose="02040503050406030204" pitchFamily="18" charset="0"/>
                          </a:rPr>
                          <m:t>𝑜</m:t>
                        </m:r>
                      </m:sup>
                    </m:sSup>
                  </m:oMath>
                </a14:m>
                <a:r>
                  <a:rPr lang="en-US" sz="2300" dirty="0">
                    <a:solidFill>
                      <a:prstClr val="black"/>
                    </a:solidFill>
                  </a:rPr>
                  <a:t>] to </a:t>
                </a:r>
                <a14:m>
                  <m:oMath xmlns:m="http://schemas.openxmlformats.org/officeDocument/2006/math">
                    <m:r>
                      <a:rPr lang="en-US" sz="2300">
                        <a:solidFill>
                          <a:prstClr val="black"/>
                        </a:solidFill>
                        <a:latin typeface="Cambria Math" panose="02040503050406030204" pitchFamily="18" charset="0"/>
                      </a:rPr>
                      <m:t>[</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0</m:t>
                        </m:r>
                      </m:e>
                      <m:sup>
                        <m:r>
                          <a:rPr lang="en-US" sz="2300" i="1">
                            <a:solidFill>
                              <a:prstClr val="black"/>
                            </a:solidFill>
                            <a:latin typeface="Cambria Math" panose="02040503050406030204" pitchFamily="18" charset="0"/>
                          </a:rPr>
                          <m:t>𝑜</m:t>
                        </m:r>
                      </m:sup>
                    </m:sSup>
                    <m:r>
                      <a:rPr lang="en-US" sz="2300" i="1">
                        <a:solidFill>
                          <a:prstClr val="black"/>
                        </a:solidFill>
                        <a:latin typeface="Cambria Math" panose="02040503050406030204" pitchFamily="18" charset="0"/>
                      </a:rPr>
                      <m:t>, </m:t>
                    </m:r>
                    <m:sSup>
                      <m:sSupPr>
                        <m:ctrlPr>
                          <a:rPr lang="en-US" sz="2300" i="1">
                            <a:solidFill>
                              <a:prstClr val="black"/>
                            </a:solidFill>
                            <a:latin typeface="Cambria Math" panose="02040503050406030204" pitchFamily="18" charset="0"/>
                          </a:rPr>
                        </m:ctrlPr>
                      </m:sSupPr>
                      <m:e>
                        <m:r>
                          <a:rPr lang="en-US" sz="2300" i="1">
                            <a:solidFill>
                              <a:prstClr val="black"/>
                            </a:solidFill>
                            <a:latin typeface="Cambria Math" panose="02040503050406030204" pitchFamily="18" charset="0"/>
                          </a:rPr>
                          <m:t>360</m:t>
                        </m:r>
                      </m:e>
                      <m:sup>
                        <m:r>
                          <a:rPr lang="en-US" sz="2300" i="1">
                            <a:solidFill>
                              <a:prstClr val="black"/>
                            </a:solidFill>
                            <a:latin typeface="Cambria Math" panose="02040503050406030204" pitchFamily="18" charset="0"/>
                          </a:rPr>
                          <m:t>𝑜</m:t>
                        </m:r>
                      </m:sup>
                    </m:sSup>
                  </m:oMath>
                </a14:m>
                <a:r>
                  <a:rPr lang="en-US" sz="2300" dirty="0">
                    <a:solidFill>
                      <a:prstClr val="black"/>
                    </a:solidFill>
                  </a:rPr>
                  <a:t>].</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Numeric Time (</a:t>
                </a:r>
                <a:r>
                  <a:rPr lang="en-US" sz="2300" dirty="0" err="1">
                    <a:solidFill>
                      <a:prstClr val="black"/>
                    </a:solidFill>
                  </a:rPr>
                  <a:t>num_time</a:t>
                </a:r>
                <a:r>
                  <a:rPr lang="en-US" sz="2300" dirty="0">
                    <a:solidFill>
                      <a:prstClr val="black"/>
                    </a:solidFill>
                  </a:rPr>
                  <a:t>) –  Time represented as numbers between 0.0 and 23.9.</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endParaRPr lang="en-US" sz="2300" dirty="0">
                  <a:solidFill>
                    <a:prstClr val="black"/>
                  </a:solidFill>
                </a:endParaRPr>
              </a:p>
            </p:txBody>
          </p:sp>
        </mc:Choice>
        <mc:Fallback xmlns="">
          <p:sp>
            <p:nvSpPr>
              <p:cNvPr id="7" name="TextBox 6">
                <a:extLst>
                  <a:ext uri="{FF2B5EF4-FFF2-40B4-BE49-F238E27FC236}">
                    <a16:creationId xmlns:a16="http://schemas.microsoft.com/office/drawing/2014/main" id="{B866D0AC-ADBB-4814-9FCC-29078509C7E7}"/>
                  </a:ext>
                </a:extLst>
              </p:cNvPr>
              <p:cNvSpPr txBox="1">
                <a:spLocks noRot="1" noChangeAspect="1" noMove="1" noResize="1" noEditPoints="1" noAdjustHandles="1" noChangeArrowheads="1" noChangeShapeType="1" noTextEdit="1"/>
              </p:cNvSpPr>
              <p:nvPr/>
            </p:nvSpPr>
            <p:spPr>
              <a:xfrm>
                <a:off x="301093" y="1003192"/>
                <a:ext cx="11585360" cy="3277820"/>
              </a:xfrm>
              <a:prstGeom prst="rect">
                <a:avLst/>
              </a:prstGeom>
              <a:blipFill>
                <a:blip r:embed="rId2"/>
                <a:stretch>
                  <a:fillRect t="-149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390E50C-2DCD-4BEA-9001-E440808B43A5}"/>
              </a:ext>
            </a:extLst>
          </p:cNvPr>
          <p:cNvSpPr txBox="1"/>
          <p:nvPr/>
        </p:nvSpPr>
        <p:spPr>
          <a:xfrm>
            <a:off x="626662" y="429920"/>
            <a:ext cx="5469337"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Feature Engineering – Modifying Features</a:t>
            </a:r>
          </a:p>
        </p:txBody>
      </p:sp>
    </p:spTree>
    <p:extLst>
      <p:ext uri="{BB962C8B-B14F-4D97-AF65-F5344CB8AC3E}">
        <p14:creationId xmlns:p14="http://schemas.microsoft.com/office/powerpoint/2010/main" val="20415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258037-7BC4-49C3-AE40-13B7F97C3A32}"/>
              </a:ext>
            </a:extLst>
          </p:cNvPr>
          <p:cNvSpPr>
            <a:spLocks noGrp="1"/>
          </p:cNvSpPr>
          <p:nvPr>
            <p:ph type="sldNum" sz="quarter" idx="12"/>
          </p:nvPr>
        </p:nvSpPr>
        <p:spPr>
          <a:xfrm>
            <a:off x="3384365" y="6492875"/>
            <a:ext cx="2844800" cy="365125"/>
          </a:xfrm>
        </p:spPr>
        <p:txBody>
          <a:bodyPr/>
          <a:lstStyle/>
          <a:p>
            <a:fld id="{788FB8FF-E84C-EC49-87A9-5C830135652C}" type="slidenum">
              <a:rPr lang="en-US" smtClean="0"/>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66D0AC-ADBB-4814-9FCC-29078509C7E7}"/>
                  </a:ext>
                </a:extLst>
              </p:cNvPr>
              <p:cNvSpPr txBox="1"/>
              <p:nvPr/>
            </p:nvSpPr>
            <p:spPr>
              <a:xfrm>
                <a:off x="301093" y="1003192"/>
                <a:ext cx="11585360" cy="5027210"/>
              </a:xfrm>
              <a:prstGeom prst="rect">
                <a:avLst/>
              </a:prstGeom>
              <a:noFill/>
            </p:spPr>
            <p:txBody>
              <a:bodyPr wrap="square" rtlCol="0">
                <a:spAutoFit/>
              </a:bodyPr>
              <a:lstStyle/>
              <a:p>
                <a:pPr marL="461963" indent="-342900" defTabSz="457200">
                  <a:buFont typeface="Wingdings" panose="05000000000000000000" pitchFamily="2" charset="2"/>
                  <a:buChar char="§"/>
                </a:pPr>
                <a:r>
                  <a:rPr lang="en-US" sz="2300" dirty="0">
                    <a:solidFill>
                      <a:prstClr val="black"/>
                    </a:solidFill>
                  </a:rPr>
                  <a:t>Turbulence intensity (TI) –  computed using a 10-min block of data.</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Standard Deviation of Wind Direction (</a:t>
                </a:r>
                <a:r>
                  <a:rPr lang="en-US" sz="2300" dirty="0" err="1">
                    <a:solidFill>
                      <a:prstClr val="black"/>
                    </a:solidFill>
                  </a:rPr>
                  <a:t>sdD</a:t>
                </a:r>
                <a:r>
                  <a:rPr lang="en-US" sz="2300" dirty="0">
                    <a:solidFill>
                      <a:prstClr val="black"/>
                    </a:solidFill>
                  </a:rPr>
                  <a:t>) – computed using a 10-min block of data.</a:t>
                </a:r>
              </a:p>
              <a:p>
                <a:pPr marL="461963" indent="-342900" defTabSz="457200">
                  <a:buFont typeface="Wingdings" panose="05000000000000000000" pitchFamily="2" charset="2"/>
                  <a:buChar char="§"/>
                </a:pPr>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Blade Angle Average (Ang) – Mean of the 3 blade angles</a:t>
                </a:r>
              </a:p>
              <a:p>
                <a:pPr marL="341313" defTabSz="457200"/>
                <a14:m>
                  <m:oMathPara xmlns:m="http://schemas.openxmlformats.org/officeDocument/2006/math">
                    <m:oMathParaPr>
                      <m:jc m:val="centerGroup"/>
                    </m:oMathParaPr>
                    <m:oMath xmlns:m="http://schemas.openxmlformats.org/officeDocument/2006/math">
                      <m:r>
                        <a:rPr lang="en-US" sz="2300" b="0" i="1" smtClean="0">
                          <a:solidFill>
                            <a:prstClr val="black"/>
                          </a:solidFill>
                          <a:latin typeface="Cambria Math" panose="02040503050406030204" pitchFamily="18" charset="0"/>
                        </a:rPr>
                        <m:t>𝐴𝑛𝑔</m:t>
                      </m:r>
                      <m:r>
                        <a:rPr lang="en-US" sz="2300" b="0" i="1" smtClean="0">
                          <a:solidFill>
                            <a:prstClr val="black"/>
                          </a:solidFill>
                          <a:latin typeface="Cambria Math" panose="02040503050406030204" pitchFamily="18" charset="0"/>
                        </a:rPr>
                        <m:t>=</m:t>
                      </m:r>
                      <m:f>
                        <m:fPr>
                          <m:ctrlPr>
                            <a:rPr lang="en-US" sz="2300" b="0" i="1" smtClean="0">
                              <a:solidFill>
                                <a:prstClr val="black"/>
                              </a:solidFill>
                              <a:latin typeface="Cambria Math" panose="02040503050406030204" pitchFamily="18" charset="0"/>
                            </a:rPr>
                          </m:ctrlPr>
                        </m:fPr>
                        <m:num>
                          <m:d>
                            <m:dPr>
                              <m:begChr m:val="["/>
                              <m:endChr m:val="]"/>
                              <m:ctrlPr>
                                <a:rPr lang="en-US" sz="2300" i="1">
                                  <a:solidFill>
                                    <a:prstClr val="black"/>
                                  </a:solidFill>
                                  <a:latin typeface="Cambria Math" panose="02040503050406030204" pitchFamily="18" charset="0"/>
                                </a:rPr>
                              </m:ctrlPr>
                            </m:dPr>
                            <m:e>
                              <m:r>
                                <a:rPr lang="en-US" sz="2300" i="1">
                                  <a:solidFill>
                                    <a:prstClr val="black"/>
                                  </a:solidFill>
                                  <a:latin typeface="Cambria Math" panose="02040503050406030204" pitchFamily="18" charset="0"/>
                                </a:rPr>
                                <m:t>𝐴𝑛𝑔</m:t>
                              </m:r>
                              <m:r>
                                <a:rPr lang="en-US" sz="2300" i="1">
                                  <a:solidFill>
                                    <a:prstClr val="black"/>
                                  </a:solidFill>
                                  <a:latin typeface="Cambria Math" panose="02040503050406030204" pitchFamily="18" charset="0"/>
                                </a:rPr>
                                <m:t>1+</m:t>
                              </m:r>
                              <m:r>
                                <a:rPr lang="en-US" sz="2300" i="1">
                                  <a:solidFill>
                                    <a:prstClr val="black"/>
                                  </a:solidFill>
                                  <a:latin typeface="Cambria Math" panose="02040503050406030204" pitchFamily="18" charset="0"/>
                                </a:rPr>
                                <m:t>𝐴𝑛𝑔</m:t>
                              </m:r>
                              <m:r>
                                <a:rPr lang="en-US" sz="2300" i="1">
                                  <a:solidFill>
                                    <a:prstClr val="black"/>
                                  </a:solidFill>
                                  <a:latin typeface="Cambria Math" panose="02040503050406030204" pitchFamily="18" charset="0"/>
                                </a:rPr>
                                <m:t>2+</m:t>
                              </m:r>
                              <m:r>
                                <a:rPr lang="en-US" sz="2300" i="1">
                                  <a:solidFill>
                                    <a:prstClr val="black"/>
                                  </a:solidFill>
                                  <a:latin typeface="Cambria Math" panose="02040503050406030204" pitchFamily="18" charset="0"/>
                                </a:rPr>
                                <m:t>𝐴𝑛𝑔</m:t>
                              </m:r>
                              <m:r>
                                <a:rPr lang="en-US" sz="2300" i="1">
                                  <a:solidFill>
                                    <a:prstClr val="black"/>
                                  </a:solidFill>
                                  <a:latin typeface="Cambria Math" panose="02040503050406030204" pitchFamily="18" charset="0"/>
                                </a:rPr>
                                <m:t>3</m:t>
                              </m:r>
                            </m:e>
                          </m:d>
                        </m:num>
                        <m:den>
                          <m:r>
                            <a:rPr lang="en-US" sz="2300" b="0" i="1" smtClean="0">
                              <a:solidFill>
                                <a:prstClr val="black"/>
                              </a:solidFill>
                              <a:latin typeface="Cambria Math" panose="02040503050406030204" pitchFamily="18" charset="0"/>
                            </a:rPr>
                            <m:t>3</m:t>
                          </m:r>
                        </m:den>
                      </m:f>
                    </m:oMath>
                  </m:oMathPara>
                </a14:m>
                <a:endParaRPr lang="en-US" sz="2300" dirty="0">
                  <a:solidFill>
                    <a:prstClr val="black"/>
                  </a:solidFill>
                </a:endParaRPr>
              </a:p>
              <a:p>
                <a:pPr marL="341313" defTabSz="457200"/>
                <a:endParaRPr lang="en-US" sz="2300" dirty="0">
                  <a:solidFill>
                    <a:prstClr val="black"/>
                  </a:solidFill>
                </a:endParaRPr>
              </a:p>
              <a:p>
                <a:pPr marL="461963" indent="-342900" defTabSz="457200">
                  <a:buFont typeface="Wingdings" panose="05000000000000000000" pitchFamily="2" charset="2"/>
                  <a:buChar char="§"/>
                </a:pPr>
                <a:r>
                  <a:rPr lang="en-US" sz="2300" dirty="0">
                    <a:solidFill>
                      <a:prstClr val="black"/>
                    </a:solidFill>
                  </a:rPr>
                  <a:t>Wind Speed Lag (WLag1 and WLag2) – Speed of the immediate past data points</a:t>
                </a:r>
              </a:p>
              <a:p>
                <a:pPr marL="119063" defTabSz="457200"/>
                <a14:m>
                  <m:oMathPara xmlns:m="http://schemas.openxmlformats.org/officeDocument/2006/math">
                    <m:oMathParaPr>
                      <m:jc m:val="centerGroup"/>
                    </m:oMathParaPr>
                    <m:oMath xmlns:m="http://schemas.openxmlformats.org/officeDocument/2006/math">
                      <m:r>
                        <a:rPr lang="en-US" sz="2300" b="0" i="1" smtClean="0">
                          <a:solidFill>
                            <a:prstClr val="black"/>
                          </a:solidFill>
                          <a:latin typeface="Cambria Math" panose="02040503050406030204" pitchFamily="18" charset="0"/>
                        </a:rPr>
                        <m:t>𝑊𝐿𝑎𝑔</m:t>
                      </m:r>
                      <m:sSub>
                        <m:sSubPr>
                          <m:ctrlPr>
                            <a:rPr lang="en-US" sz="2300" b="0" i="1" smtClean="0">
                              <a:solidFill>
                                <a:prstClr val="black"/>
                              </a:solidFill>
                              <a:latin typeface="Cambria Math" panose="02040503050406030204" pitchFamily="18" charset="0"/>
                            </a:rPr>
                          </m:ctrlPr>
                        </m:sSubPr>
                        <m:e>
                          <m:r>
                            <a:rPr lang="en-US" sz="2300" b="0" i="1" smtClean="0">
                              <a:solidFill>
                                <a:prstClr val="black"/>
                              </a:solidFill>
                              <a:latin typeface="Cambria Math" panose="02040503050406030204" pitchFamily="18" charset="0"/>
                            </a:rPr>
                            <m:t>1</m:t>
                          </m:r>
                        </m:e>
                        <m:sub>
                          <m:r>
                            <a:rPr lang="en-US" sz="2300" b="0" i="1" smtClean="0">
                              <a:solidFill>
                                <a:prstClr val="black"/>
                              </a:solidFill>
                              <a:latin typeface="Cambria Math" panose="02040503050406030204" pitchFamily="18" charset="0"/>
                            </a:rPr>
                            <m:t>𝑖</m:t>
                          </m:r>
                        </m:sub>
                      </m:sSub>
                      <m:r>
                        <a:rPr lang="en-US" sz="2300" b="0" i="1" smtClean="0">
                          <a:solidFill>
                            <a:prstClr val="black"/>
                          </a:solidFill>
                          <a:latin typeface="Cambria Math" panose="02040503050406030204" pitchFamily="18" charset="0"/>
                        </a:rPr>
                        <m:t>=</m:t>
                      </m:r>
                      <m:sSub>
                        <m:sSubPr>
                          <m:ctrlPr>
                            <a:rPr lang="en-US" sz="2300" b="0" i="1" smtClean="0">
                              <a:solidFill>
                                <a:prstClr val="black"/>
                              </a:solidFill>
                              <a:latin typeface="Cambria Math" panose="02040503050406030204" pitchFamily="18" charset="0"/>
                            </a:rPr>
                          </m:ctrlPr>
                        </m:sSubPr>
                        <m:e>
                          <m:r>
                            <a:rPr lang="en-US" sz="2300" b="0" i="1" smtClean="0">
                              <a:solidFill>
                                <a:prstClr val="black"/>
                              </a:solidFill>
                              <a:latin typeface="Cambria Math" panose="02040503050406030204" pitchFamily="18" charset="0"/>
                            </a:rPr>
                            <m:t>𝑉</m:t>
                          </m:r>
                        </m:e>
                        <m:sub>
                          <m:r>
                            <a:rPr lang="en-US" sz="2300" b="0" i="1" smtClean="0">
                              <a:solidFill>
                                <a:prstClr val="black"/>
                              </a:solidFill>
                              <a:latin typeface="Cambria Math" panose="02040503050406030204" pitchFamily="18" charset="0"/>
                            </a:rPr>
                            <m:t>𝑖</m:t>
                          </m:r>
                          <m:r>
                            <a:rPr lang="en-US" sz="2300" b="0" i="1" smtClean="0">
                              <a:solidFill>
                                <a:prstClr val="black"/>
                              </a:solidFill>
                              <a:latin typeface="Cambria Math" panose="02040503050406030204" pitchFamily="18" charset="0"/>
                            </a:rPr>
                            <m:t>−1</m:t>
                          </m:r>
                        </m:sub>
                      </m:sSub>
                    </m:oMath>
                  </m:oMathPara>
                </a14:m>
                <a:endParaRPr lang="en-US" sz="2300" b="0" i="1" dirty="0">
                  <a:solidFill>
                    <a:prstClr val="black"/>
                  </a:solidFill>
                  <a:latin typeface="Cambria Math" panose="02040503050406030204" pitchFamily="18" charset="0"/>
                </a:endParaRPr>
              </a:p>
              <a:p>
                <a:pPr marL="119063" defTabSz="457200"/>
                <a14:m>
                  <m:oMathPara xmlns:m="http://schemas.openxmlformats.org/officeDocument/2006/math">
                    <m:oMathParaPr>
                      <m:jc m:val="centerGroup"/>
                    </m:oMathParaPr>
                    <m:oMath xmlns:m="http://schemas.openxmlformats.org/officeDocument/2006/math">
                      <m:r>
                        <a:rPr lang="en-US" sz="2300" b="0" i="1" smtClean="0">
                          <a:solidFill>
                            <a:prstClr val="black"/>
                          </a:solidFill>
                          <a:latin typeface="Cambria Math" panose="02040503050406030204" pitchFamily="18" charset="0"/>
                        </a:rPr>
                        <m:t>𝑊𝐿𝑎𝑔</m:t>
                      </m:r>
                      <m:sSub>
                        <m:sSubPr>
                          <m:ctrlPr>
                            <a:rPr lang="en-US" sz="2300" b="0" i="1" smtClean="0">
                              <a:solidFill>
                                <a:prstClr val="black"/>
                              </a:solidFill>
                              <a:latin typeface="Cambria Math" panose="02040503050406030204" pitchFamily="18" charset="0"/>
                            </a:rPr>
                          </m:ctrlPr>
                        </m:sSubPr>
                        <m:e>
                          <m:r>
                            <a:rPr lang="en-US" sz="2300" b="0" i="1" smtClean="0">
                              <a:solidFill>
                                <a:prstClr val="black"/>
                              </a:solidFill>
                              <a:latin typeface="Cambria Math" panose="02040503050406030204" pitchFamily="18" charset="0"/>
                            </a:rPr>
                            <m:t>2</m:t>
                          </m:r>
                        </m:e>
                        <m:sub>
                          <m:r>
                            <a:rPr lang="en-US" sz="2300" b="0" i="1" smtClean="0">
                              <a:solidFill>
                                <a:prstClr val="black"/>
                              </a:solidFill>
                              <a:latin typeface="Cambria Math" panose="02040503050406030204" pitchFamily="18" charset="0"/>
                            </a:rPr>
                            <m:t>𝑖</m:t>
                          </m:r>
                        </m:sub>
                      </m:sSub>
                      <m:r>
                        <a:rPr lang="en-US" sz="2300" i="1">
                          <a:solidFill>
                            <a:prstClr val="black"/>
                          </a:solidFill>
                          <a:latin typeface="Cambria Math" panose="02040503050406030204" pitchFamily="18" charset="0"/>
                        </a:rPr>
                        <m:t>=</m:t>
                      </m:r>
                      <m:sSub>
                        <m:sSubPr>
                          <m:ctrlPr>
                            <a:rPr lang="en-US" sz="2300" i="1">
                              <a:solidFill>
                                <a:prstClr val="black"/>
                              </a:solidFill>
                              <a:latin typeface="Cambria Math" panose="02040503050406030204" pitchFamily="18" charset="0"/>
                            </a:rPr>
                          </m:ctrlPr>
                        </m:sSubPr>
                        <m:e>
                          <m:r>
                            <a:rPr lang="en-US" sz="2300" i="1">
                              <a:solidFill>
                                <a:prstClr val="black"/>
                              </a:solidFill>
                              <a:latin typeface="Cambria Math" panose="02040503050406030204" pitchFamily="18" charset="0"/>
                            </a:rPr>
                            <m:t>𝑉</m:t>
                          </m:r>
                        </m:e>
                        <m:sub>
                          <m:r>
                            <a:rPr lang="en-US" sz="2300" i="1">
                              <a:solidFill>
                                <a:prstClr val="black"/>
                              </a:solidFill>
                              <a:latin typeface="Cambria Math" panose="02040503050406030204" pitchFamily="18" charset="0"/>
                            </a:rPr>
                            <m:t>𝑖</m:t>
                          </m:r>
                          <m:r>
                            <a:rPr lang="en-US" sz="2300" i="1">
                              <a:solidFill>
                                <a:prstClr val="black"/>
                              </a:solidFill>
                              <a:latin typeface="Cambria Math" panose="02040503050406030204" pitchFamily="18" charset="0"/>
                            </a:rPr>
                            <m:t>−2</m:t>
                          </m:r>
                        </m:sub>
                      </m:sSub>
                    </m:oMath>
                  </m:oMathPara>
                </a14:m>
                <a:endParaRPr lang="en-US" sz="2300" dirty="0"/>
              </a:p>
              <a:p>
                <a:pPr marL="119063" defTabSz="457200"/>
                <a:endParaRPr lang="en-US" sz="2300" dirty="0"/>
              </a:p>
              <a:p>
                <a:pPr marL="461963" indent="-342900" defTabSz="457200">
                  <a:buFont typeface="Wingdings" panose="05000000000000000000" pitchFamily="2" charset="2"/>
                  <a:buChar char="§"/>
                </a:pPr>
                <a:r>
                  <a:rPr lang="en-US" sz="2300" dirty="0">
                    <a:solidFill>
                      <a:prstClr val="black"/>
                    </a:solidFill>
                  </a:rPr>
                  <a:t>Delta (</a:t>
                </a:r>
                <a:r>
                  <a:rPr lang="el-GR" sz="2300" dirty="0">
                    <a:solidFill>
                      <a:prstClr val="black"/>
                    </a:solidFill>
                  </a:rPr>
                  <a:t>δ</a:t>
                </a:r>
                <a:r>
                  <a:rPr lang="en-US" sz="2300" dirty="0">
                    <a:solidFill>
                      <a:prstClr val="black"/>
                    </a:solidFill>
                  </a:rPr>
                  <a:t>) – Difference between Wind Direction and Nacelle Position calculated as follows:</a:t>
                </a:r>
              </a:p>
              <a:p>
                <a:pPr marL="341313" defTabSz="457200"/>
                <a14:m>
                  <m:oMathPara xmlns:m="http://schemas.openxmlformats.org/officeDocument/2006/math">
                    <m:oMathParaPr>
                      <m:jc m:val="centerGroup"/>
                    </m:oMathParaPr>
                    <m:oMath xmlns:m="http://schemas.openxmlformats.org/officeDocument/2006/math">
                      <m:r>
                        <a:rPr lang="en-US" sz="2300" b="0" i="1" smtClean="0">
                          <a:solidFill>
                            <a:prstClr val="black"/>
                          </a:solidFill>
                          <a:latin typeface="Cambria Math" panose="02040503050406030204" pitchFamily="18" charset="0"/>
                        </a:rPr>
                        <m:t>𝛿</m:t>
                      </m:r>
                      <m:r>
                        <a:rPr lang="en-US" sz="2300" b="0" i="1" smtClean="0">
                          <a:solidFill>
                            <a:prstClr val="black"/>
                          </a:solidFill>
                          <a:latin typeface="Cambria Math" panose="02040503050406030204" pitchFamily="18" charset="0"/>
                        </a:rPr>
                        <m:t>=180−</m:t>
                      </m:r>
                      <m:d>
                        <m:dPr>
                          <m:begChr m:val="|"/>
                          <m:endChr m:val="|"/>
                          <m:ctrlPr>
                            <a:rPr lang="en-US" sz="2300" b="0" i="1" smtClean="0">
                              <a:solidFill>
                                <a:prstClr val="black"/>
                              </a:solidFill>
                              <a:latin typeface="Cambria Math" panose="02040503050406030204" pitchFamily="18" charset="0"/>
                            </a:rPr>
                          </m:ctrlPr>
                        </m:dPr>
                        <m:e>
                          <m:r>
                            <a:rPr lang="en-US" sz="2300" b="0" i="1" smtClean="0">
                              <a:solidFill>
                                <a:prstClr val="black"/>
                              </a:solidFill>
                              <a:latin typeface="Cambria Math" panose="02040503050406030204" pitchFamily="18" charset="0"/>
                            </a:rPr>
                            <m:t>180−</m:t>
                          </m:r>
                          <m:d>
                            <m:dPr>
                              <m:ctrlPr>
                                <a:rPr lang="en-US" sz="2300" b="0" i="1" smtClean="0">
                                  <a:solidFill>
                                    <a:prstClr val="black"/>
                                  </a:solidFill>
                                  <a:latin typeface="Cambria Math" panose="02040503050406030204" pitchFamily="18" charset="0"/>
                                </a:rPr>
                              </m:ctrlPr>
                            </m:dPr>
                            <m:e>
                              <m:d>
                                <m:dPr>
                                  <m:begChr m:val="|"/>
                                  <m:endChr m:val="|"/>
                                  <m:ctrlPr>
                                    <a:rPr lang="en-US" sz="2300" b="0" i="1" smtClean="0">
                                      <a:solidFill>
                                        <a:prstClr val="black"/>
                                      </a:solidFill>
                                      <a:latin typeface="Cambria Math" panose="02040503050406030204" pitchFamily="18" charset="0"/>
                                    </a:rPr>
                                  </m:ctrlPr>
                                </m:dPr>
                                <m:e>
                                  <m:r>
                                    <a:rPr lang="en-US" sz="2300" b="0" i="1" smtClean="0">
                                      <a:solidFill>
                                        <a:prstClr val="black"/>
                                      </a:solidFill>
                                      <a:latin typeface="Cambria Math" panose="02040503050406030204" pitchFamily="18" charset="0"/>
                                    </a:rPr>
                                    <m:t>𝐷</m:t>
                                  </m:r>
                                  <m:r>
                                    <a:rPr lang="en-US" sz="2300" b="0" i="1" smtClean="0">
                                      <a:solidFill>
                                        <a:prstClr val="black"/>
                                      </a:solidFill>
                                      <a:latin typeface="Cambria Math" panose="02040503050406030204" pitchFamily="18" charset="0"/>
                                    </a:rPr>
                                    <m:t>−</m:t>
                                  </m:r>
                                  <m:r>
                                    <a:rPr lang="en-US" sz="2300" b="0" i="1" smtClean="0">
                                      <a:solidFill>
                                        <a:prstClr val="black"/>
                                      </a:solidFill>
                                      <a:latin typeface="Cambria Math" panose="02040503050406030204" pitchFamily="18" charset="0"/>
                                    </a:rPr>
                                    <m:t>𝑁𝑎𝑐</m:t>
                                  </m:r>
                                </m:e>
                              </m:d>
                            </m:e>
                          </m:d>
                        </m:e>
                      </m:d>
                    </m:oMath>
                  </m:oMathPara>
                </a14:m>
                <a:endParaRPr lang="en-US" sz="2300" dirty="0"/>
              </a:p>
            </p:txBody>
          </p:sp>
        </mc:Choice>
        <mc:Fallback xmlns="">
          <p:sp>
            <p:nvSpPr>
              <p:cNvPr id="7" name="TextBox 6">
                <a:extLst>
                  <a:ext uri="{FF2B5EF4-FFF2-40B4-BE49-F238E27FC236}">
                    <a16:creationId xmlns:a16="http://schemas.microsoft.com/office/drawing/2014/main" id="{B866D0AC-ADBB-4814-9FCC-29078509C7E7}"/>
                  </a:ext>
                </a:extLst>
              </p:cNvPr>
              <p:cNvSpPr txBox="1">
                <a:spLocks noRot="1" noChangeAspect="1" noMove="1" noResize="1" noEditPoints="1" noAdjustHandles="1" noChangeArrowheads="1" noChangeShapeType="1" noTextEdit="1"/>
              </p:cNvSpPr>
              <p:nvPr/>
            </p:nvSpPr>
            <p:spPr>
              <a:xfrm>
                <a:off x="301093" y="1003192"/>
                <a:ext cx="11585360" cy="5027210"/>
              </a:xfrm>
              <a:prstGeom prst="rect">
                <a:avLst/>
              </a:prstGeom>
              <a:blipFill>
                <a:blip r:embed="rId2"/>
                <a:stretch>
                  <a:fillRect t="-97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390E50C-2DCD-4BEA-9001-E440808B43A5}"/>
              </a:ext>
            </a:extLst>
          </p:cNvPr>
          <p:cNvSpPr txBox="1"/>
          <p:nvPr/>
        </p:nvSpPr>
        <p:spPr>
          <a:xfrm>
            <a:off x="626663" y="429920"/>
            <a:ext cx="5152700"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Feature Engineering – New Features</a:t>
            </a:r>
          </a:p>
        </p:txBody>
      </p:sp>
    </p:spTree>
    <p:extLst>
      <p:ext uri="{BB962C8B-B14F-4D97-AF65-F5344CB8AC3E}">
        <p14:creationId xmlns:p14="http://schemas.microsoft.com/office/powerpoint/2010/main" val="134252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defTabSz="457200"/>
            <a:fld id="{788FB8FF-E84C-EC49-87A9-5C830135652C}" type="slidenum">
              <a:rPr lang="en-US">
                <a:solidFill>
                  <a:prstClr val="black">
                    <a:tint val="75000"/>
                  </a:prstClr>
                </a:solidFill>
                <a:latin typeface="Calibri"/>
              </a:rPr>
              <a:pPr defTabSz="457200"/>
              <a:t>6</a:t>
            </a:fld>
            <a:endParaRPr lang="en-US" dirty="0">
              <a:solidFill>
                <a:prstClr val="black">
                  <a:tint val="75000"/>
                </a:prstClr>
              </a:solidFill>
              <a:latin typeface="Calibri"/>
            </a:endParaRPr>
          </a:p>
        </p:txBody>
      </p:sp>
      <p:sp>
        <p:nvSpPr>
          <p:cNvPr id="5" name="Rectangle 4">
            <a:extLst>
              <a:ext uri="{FF2B5EF4-FFF2-40B4-BE49-F238E27FC236}">
                <a16:creationId xmlns:a16="http://schemas.microsoft.com/office/drawing/2014/main" id="{10FEC646-AE62-4DBB-88E2-5D99D365AD5D}"/>
              </a:ext>
            </a:extLst>
          </p:cNvPr>
          <p:cNvSpPr/>
          <p:nvPr/>
        </p:nvSpPr>
        <p:spPr>
          <a:xfrm>
            <a:off x="313510" y="1020105"/>
            <a:ext cx="11573690" cy="1200329"/>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latin typeface="Calibri"/>
              </a:rPr>
              <a:t>This data set includes 12 features and Power.</a:t>
            </a:r>
          </a:p>
          <a:p>
            <a:pPr marL="285750" indent="-285750" defTabSz="457200">
              <a:buFont typeface="Wingdings" panose="05000000000000000000" pitchFamily="2" charset="2"/>
              <a:buChar char="§"/>
            </a:pPr>
            <a:r>
              <a:rPr lang="en-US" sz="2400" dirty="0">
                <a:solidFill>
                  <a:prstClr val="black"/>
                </a:solidFill>
                <a:latin typeface="Calibri"/>
              </a:rPr>
              <a:t>Using Forward Stepwise Selection the results below are obtained.</a:t>
            </a: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latin typeface="Calibri"/>
              </a:rPr>
              <a:t>The Model with 5 predictors is the best model.</a:t>
            </a:r>
          </a:p>
        </p:txBody>
      </p:sp>
      <p:sp>
        <p:nvSpPr>
          <p:cNvPr id="6" name="TextBox 5">
            <a:extLst>
              <a:ext uri="{FF2B5EF4-FFF2-40B4-BE49-F238E27FC236}">
                <a16:creationId xmlns:a16="http://schemas.microsoft.com/office/drawing/2014/main" id="{93A66576-135B-44A6-8410-2E52EEA0610F}"/>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All Variables</a:t>
            </a:r>
          </a:p>
        </p:txBody>
      </p:sp>
      <p:graphicFrame>
        <p:nvGraphicFramePr>
          <p:cNvPr id="7" name="Table 6">
            <a:extLst>
              <a:ext uri="{FF2B5EF4-FFF2-40B4-BE49-F238E27FC236}">
                <a16:creationId xmlns:a16="http://schemas.microsoft.com/office/drawing/2014/main" id="{9CDA23F8-5E25-4F72-BE5A-D8159DD43DF9}"/>
              </a:ext>
            </a:extLst>
          </p:cNvPr>
          <p:cNvGraphicFramePr>
            <a:graphicFrameLocks noGrp="1"/>
          </p:cNvGraphicFramePr>
          <p:nvPr>
            <p:extLst>
              <p:ext uri="{D42A27DB-BD31-4B8C-83A1-F6EECF244321}">
                <p14:modId xmlns:p14="http://schemas.microsoft.com/office/powerpoint/2010/main" val="1524609453"/>
              </p:ext>
            </p:extLst>
          </p:nvPr>
        </p:nvGraphicFramePr>
        <p:xfrm>
          <a:off x="313510" y="2220433"/>
          <a:ext cx="11573691" cy="4177665"/>
        </p:xfrm>
        <a:graphic>
          <a:graphicData uri="http://schemas.openxmlformats.org/drawingml/2006/table">
            <a:tbl>
              <a:tblPr firstRow="1">
                <a:tableStyleId>{5C22544A-7EE6-4342-B048-85BDC9FD1C3A}</a:tableStyleId>
              </a:tblPr>
              <a:tblGrid>
                <a:gridCol w="1142428">
                  <a:extLst>
                    <a:ext uri="{9D8B030D-6E8A-4147-A177-3AD203B41FA5}">
                      <a16:colId xmlns:a16="http://schemas.microsoft.com/office/drawing/2014/main" val="1701465091"/>
                    </a:ext>
                  </a:extLst>
                </a:gridCol>
                <a:gridCol w="1109709">
                  <a:extLst>
                    <a:ext uri="{9D8B030D-6E8A-4147-A177-3AD203B41FA5}">
                      <a16:colId xmlns:a16="http://schemas.microsoft.com/office/drawing/2014/main" val="1881689807"/>
                    </a:ext>
                  </a:extLst>
                </a:gridCol>
                <a:gridCol w="710213">
                  <a:extLst>
                    <a:ext uri="{9D8B030D-6E8A-4147-A177-3AD203B41FA5}">
                      <a16:colId xmlns:a16="http://schemas.microsoft.com/office/drawing/2014/main" val="490417687"/>
                    </a:ext>
                  </a:extLst>
                </a:gridCol>
                <a:gridCol w="710214">
                  <a:extLst>
                    <a:ext uri="{9D8B030D-6E8A-4147-A177-3AD203B41FA5}">
                      <a16:colId xmlns:a16="http://schemas.microsoft.com/office/drawing/2014/main" val="2615667640"/>
                    </a:ext>
                  </a:extLst>
                </a:gridCol>
                <a:gridCol w="745724">
                  <a:extLst>
                    <a:ext uri="{9D8B030D-6E8A-4147-A177-3AD203B41FA5}">
                      <a16:colId xmlns:a16="http://schemas.microsoft.com/office/drawing/2014/main" val="3303155572"/>
                    </a:ext>
                  </a:extLst>
                </a:gridCol>
                <a:gridCol w="790113">
                  <a:extLst>
                    <a:ext uri="{9D8B030D-6E8A-4147-A177-3AD203B41FA5}">
                      <a16:colId xmlns:a16="http://schemas.microsoft.com/office/drawing/2014/main" val="2920626445"/>
                    </a:ext>
                  </a:extLst>
                </a:gridCol>
                <a:gridCol w="612559">
                  <a:extLst>
                    <a:ext uri="{9D8B030D-6E8A-4147-A177-3AD203B41FA5}">
                      <a16:colId xmlns:a16="http://schemas.microsoft.com/office/drawing/2014/main" val="706795795"/>
                    </a:ext>
                  </a:extLst>
                </a:gridCol>
                <a:gridCol w="852256">
                  <a:extLst>
                    <a:ext uri="{9D8B030D-6E8A-4147-A177-3AD203B41FA5}">
                      <a16:colId xmlns:a16="http://schemas.microsoft.com/office/drawing/2014/main" val="1664693217"/>
                    </a:ext>
                  </a:extLst>
                </a:gridCol>
                <a:gridCol w="870012">
                  <a:extLst>
                    <a:ext uri="{9D8B030D-6E8A-4147-A177-3AD203B41FA5}">
                      <a16:colId xmlns:a16="http://schemas.microsoft.com/office/drawing/2014/main" val="677425648"/>
                    </a:ext>
                  </a:extLst>
                </a:gridCol>
                <a:gridCol w="1154097">
                  <a:extLst>
                    <a:ext uri="{9D8B030D-6E8A-4147-A177-3AD203B41FA5}">
                      <a16:colId xmlns:a16="http://schemas.microsoft.com/office/drawing/2014/main" val="433190950"/>
                    </a:ext>
                  </a:extLst>
                </a:gridCol>
                <a:gridCol w="736847">
                  <a:extLst>
                    <a:ext uri="{9D8B030D-6E8A-4147-A177-3AD203B41FA5}">
                      <a16:colId xmlns:a16="http://schemas.microsoft.com/office/drawing/2014/main" val="3170480057"/>
                    </a:ext>
                  </a:extLst>
                </a:gridCol>
                <a:gridCol w="790112">
                  <a:extLst>
                    <a:ext uri="{9D8B030D-6E8A-4147-A177-3AD203B41FA5}">
                      <a16:colId xmlns:a16="http://schemas.microsoft.com/office/drawing/2014/main" val="92965712"/>
                    </a:ext>
                  </a:extLst>
                </a:gridCol>
                <a:gridCol w="621072">
                  <a:extLst>
                    <a:ext uri="{9D8B030D-6E8A-4147-A177-3AD203B41FA5}">
                      <a16:colId xmlns:a16="http://schemas.microsoft.com/office/drawing/2014/main" val="3475682577"/>
                    </a:ext>
                  </a:extLst>
                </a:gridCol>
                <a:gridCol w="728335">
                  <a:extLst>
                    <a:ext uri="{9D8B030D-6E8A-4147-A177-3AD203B41FA5}">
                      <a16:colId xmlns:a16="http://schemas.microsoft.com/office/drawing/2014/main" val="1515086931"/>
                    </a:ext>
                  </a:extLst>
                </a:gridCol>
              </a:tblGrid>
              <a:tr h="554075">
                <a:tc>
                  <a:txBody>
                    <a:bodyPr/>
                    <a:lstStyle/>
                    <a:p>
                      <a:pPr algn="ctr" fontAlgn="ctr"/>
                      <a:r>
                        <a:rPr lang="en-US" sz="1900" u="none" strike="noStrike" dirty="0">
                          <a:effectLst/>
                        </a:rPr>
                        <a:t>Number of Predictors</a:t>
                      </a:r>
                      <a:endParaRPr lang="en-US" sz="19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a:txBody>
                    <a:bodyPr/>
                    <a:lstStyle/>
                    <a:p>
                      <a:pPr algn="ctr" fontAlgn="ctr"/>
                      <a:r>
                        <a:rPr lang="en-US" sz="1900" u="none" strike="noStrike" dirty="0">
                          <a:effectLst/>
                        </a:rPr>
                        <a:t>RMSE (%)</a:t>
                      </a:r>
                      <a:endParaRPr lang="en-US" sz="19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gridSpan="12">
                  <a:txBody>
                    <a:bodyPr/>
                    <a:lstStyle/>
                    <a:p>
                      <a:pPr algn="ctr" fontAlgn="ctr"/>
                      <a:r>
                        <a:rPr lang="en-US" sz="1900" u="none" strike="noStrike" dirty="0">
                          <a:effectLst/>
                        </a:rPr>
                        <a:t>Predictors</a:t>
                      </a:r>
                      <a:endParaRPr lang="en-US" sz="1900" b="1" i="0" u="none" strike="noStrike" dirty="0">
                        <a:solidFill>
                          <a:srgbClr val="000000"/>
                        </a:solidFill>
                        <a:effectLst/>
                        <a:latin typeface="Calibri" panose="020F0502020204030204" pitchFamily="34" charset="0"/>
                      </a:endParaRPr>
                    </a:p>
                  </a:txBody>
                  <a:tcPr marL="9525" marR="9525" marT="9525" marB="0" anchor="ctr">
                    <a:solidFill>
                      <a:srgbClr val="5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1946015"/>
                  </a:ext>
                </a:extLst>
              </a:tr>
              <a:tr h="277038">
                <a:tc>
                  <a:txBody>
                    <a:bodyPr/>
                    <a:lstStyle/>
                    <a:p>
                      <a:pPr algn="ctr" fontAlgn="b"/>
                      <a:r>
                        <a:rPr lang="en-US" sz="1900" u="none" strike="noStrike" dirty="0">
                          <a:effectLst/>
                        </a:rPr>
                        <a:t>1</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3.974</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 </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67418979"/>
                  </a:ext>
                </a:extLst>
              </a:tr>
              <a:tr h="277038">
                <a:tc>
                  <a:txBody>
                    <a:bodyPr/>
                    <a:lstStyle/>
                    <a:p>
                      <a:pPr algn="ctr" fontAlgn="b"/>
                      <a:r>
                        <a:rPr lang="en-US" sz="1900" u="none" strike="noStrike">
                          <a:effectLst/>
                        </a:rPr>
                        <a:t>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2.552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W</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 </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961179263"/>
                  </a:ext>
                </a:extLst>
              </a:tr>
              <a:tr h="277038">
                <a:tc>
                  <a:txBody>
                    <a:bodyPr/>
                    <a:lstStyle/>
                    <a:p>
                      <a:pPr algn="ctr" fontAlgn="b"/>
                      <a:r>
                        <a:rPr lang="en-US" sz="1900" u="none" strike="noStrike" dirty="0">
                          <a:effectLst/>
                        </a:rPr>
                        <a:t>3</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2.097</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T</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 </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81870418"/>
                  </a:ext>
                </a:extLst>
              </a:tr>
              <a:tr h="277038">
                <a:tc>
                  <a:txBody>
                    <a:bodyPr/>
                    <a:lstStyle/>
                    <a:p>
                      <a:pPr algn="ctr" fontAlgn="b"/>
                      <a:r>
                        <a:rPr lang="en-US" sz="1900" u="none" strike="noStrike">
                          <a:effectLst/>
                        </a:rPr>
                        <a:t>4</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2.070</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T</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540234197"/>
                  </a:ext>
                </a:extLst>
              </a:tr>
              <a:tr h="277038">
                <a:tc>
                  <a:txBody>
                    <a:bodyPr/>
                    <a:lstStyle/>
                    <a:p>
                      <a:pPr algn="ctr" fontAlgn="b"/>
                      <a:r>
                        <a:rPr lang="en-US" sz="1900" u="none" strike="noStrike" dirty="0">
                          <a:solidFill>
                            <a:srgbClr val="C00000"/>
                          </a:solidFill>
                          <a:effectLst/>
                        </a:rPr>
                        <a:t>5</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dirty="0">
                          <a:solidFill>
                            <a:srgbClr val="C00000"/>
                          </a:solidFill>
                          <a:effectLst/>
                        </a:rPr>
                        <a:t>2.045</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solidFill>
                            <a:srgbClr val="C00000"/>
                          </a:solidFill>
                          <a:effectLst/>
                        </a:rPr>
                        <a:t>W</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solidFill>
                            <a:srgbClr val="C00000"/>
                          </a:solidFill>
                          <a:effectLst/>
                        </a:rPr>
                        <a:t>G</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solidFill>
                            <a:srgbClr val="C00000"/>
                          </a:solidFill>
                          <a:effectLst/>
                        </a:rPr>
                        <a:t>T</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solidFill>
                            <a:srgbClr val="C00000"/>
                          </a:solidFill>
                          <a:effectLst/>
                        </a:rPr>
                        <a:t>Ang</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solidFill>
                            <a:srgbClr val="C00000"/>
                          </a:solidFill>
                          <a:effectLst/>
                        </a:rPr>
                        <a:t>I</a:t>
                      </a:r>
                      <a:endParaRPr lang="en-US" sz="19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51805091"/>
                  </a:ext>
                </a:extLst>
              </a:tr>
              <a:tr h="277038">
                <a:tc>
                  <a:txBody>
                    <a:bodyPr/>
                    <a:lstStyle/>
                    <a:p>
                      <a:pPr algn="ctr" fontAlgn="b"/>
                      <a:r>
                        <a:rPr lang="en-US" sz="1900" u="none" strike="noStrike">
                          <a:effectLst/>
                        </a:rPr>
                        <a:t>6</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dirty="0">
                          <a:effectLst/>
                        </a:rPr>
                        <a:t>2.289</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G</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T</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6322016"/>
                  </a:ext>
                </a:extLst>
              </a:tr>
              <a:tr h="277038">
                <a:tc>
                  <a:txBody>
                    <a:bodyPr/>
                    <a:lstStyle/>
                    <a:p>
                      <a:pPr algn="ctr" fontAlgn="b"/>
                      <a:r>
                        <a:rPr lang="en-US" sz="1900" u="none" strike="noStrike">
                          <a:effectLst/>
                        </a:rPr>
                        <a:t>7</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dirty="0">
                          <a:effectLst/>
                        </a:rPr>
                        <a:t>2.514</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980530968"/>
                  </a:ext>
                </a:extLst>
              </a:tr>
              <a:tr h="277038">
                <a:tc>
                  <a:txBody>
                    <a:bodyPr/>
                    <a:lstStyle/>
                    <a:p>
                      <a:pPr algn="ctr" fontAlgn="b"/>
                      <a:r>
                        <a:rPr lang="en-US" sz="1900" u="none" strike="noStrike">
                          <a:effectLst/>
                        </a:rPr>
                        <a:t>8</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dirty="0">
                          <a:effectLst/>
                        </a:rPr>
                        <a:t>2.907</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I</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WLag1</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num_time</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26497198"/>
                  </a:ext>
                </a:extLst>
              </a:tr>
              <a:tr h="277038">
                <a:tc>
                  <a:txBody>
                    <a:bodyPr/>
                    <a:lstStyle/>
                    <a:p>
                      <a:pPr algn="ctr" fontAlgn="b"/>
                      <a:r>
                        <a:rPr lang="en-US" sz="1900" u="none" strike="noStrike" dirty="0">
                          <a:effectLst/>
                        </a:rPr>
                        <a:t>9</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dirty="0">
                          <a:effectLst/>
                        </a:rPr>
                        <a:t>3.335</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WLag1</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num_time</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sdD</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198593098"/>
                  </a:ext>
                </a:extLst>
              </a:tr>
              <a:tr h="277038">
                <a:tc>
                  <a:txBody>
                    <a:bodyPr/>
                    <a:lstStyle/>
                    <a:p>
                      <a:pPr algn="ctr" fontAlgn="b"/>
                      <a:r>
                        <a:rPr lang="en-US" sz="1900" u="none" strike="noStrike" dirty="0">
                          <a:effectLst/>
                        </a:rPr>
                        <a:t>10</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3.778</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WLag2</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err="1">
                          <a:effectLst/>
                        </a:rPr>
                        <a:t>num_time</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sdD</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Nac</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725861260"/>
                  </a:ext>
                </a:extLst>
              </a:tr>
              <a:tr h="277038">
                <a:tc>
                  <a:txBody>
                    <a:bodyPr/>
                    <a:lstStyle/>
                    <a:p>
                      <a:pPr algn="ctr" fontAlgn="b"/>
                      <a:r>
                        <a:rPr lang="en-US" sz="1900" u="none" strike="noStrike" dirty="0">
                          <a:effectLst/>
                        </a:rPr>
                        <a:t>11</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4.299</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err="1">
                          <a:effectLst/>
                        </a:rPr>
                        <a:t>num_time</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err="1">
                          <a:effectLst/>
                        </a:rPr>
                        <a:t>sdD</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err="1">
                          <a:effectLst/>
                        </a:rPr>
                        <a:t>Nac</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D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730548802"/>
                  </a:ext>
                </a:extLst>
              </a:tr>
              <a:tr h="277038">
                <a:tc>
                  <a:txBody>
                    <a:bodyPr/>
                    <a:lstStyle/>
                    <a:p>
                      <a:pPr algn="ctr" fontAlgn="b"/>
                      <a:r>
                        <a:rPr lang="en-US" sz="1900" u="none" strike="noStrike" dirty="0">
                          <a:effectLst/>
                        </a:rPr>
                        <a:t>12</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1900" u="none" strike="noStrike">
                          <a:effectLst/>
                        </a:rPr>
                        <a:t>4.721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T</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Ang</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I</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WLag1</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WLag2</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num_time</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a:effectLst/>
                        </a:rPr>
                        <a:t>sdD</a:t>
                      </a:r>
                      <a:endParaRPr lang="en-US" sz="19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err="1">
                          <a:effectLst/>
                        </a:rPr>
                        <a:t>Nac</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D </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1900" u="none" strike="noStrike" dirty="0">
                          <a:effectLst/>
                        </a:rPr>
                        <a:t>delta</a:t>
                      </a:r>
                      <a:endParaRPr lang="en-US" sz="19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4210695040"/>
                  </a:ext>
                </a:extLst>
              </a:tr>
            </a:tbl>
          </a:graphicData>
        </a:graphic>
      </p:graphicFrame>
    </p:spTree>
    <p:extLst>
      <p:ext uri="{BB962C8B-B14F-4D97-AF65-F5344CB8AC3E}">
        <p14:creationId xmlns:p14="http://schemas.microsoft.com/office/powerpoint/2010/main" val="2650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6F83442-58FB-4F03-8373-3424A87C9C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398" y="1392258"/>
            <a:ext cx="5828596" cy="4645983"/>
          </a:xfrm>
          <a:prstGeom prst="rect">
            <a:avLst/>
          </a:prstGeom>
        </p:spPr>
      </p:pic>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All Variables</a:t>
            </a:r>
          </a:p>
        </p:txBody>
      </p:sp>
      <p:sp>
        <p:nvSpPr>
          <p:cNvPr id="8" name="TextBox 7">
            <a:extLst>
              <a:ext uri="{FF2B5EF4-FFF2-40B4-BE49-F238E27FC236}">
                <a16:creationId xmlns:a16="http://schemas.microsoft.com/office/drawing/2014/main" id="{8C4A1A08-0619-4332-94F6-7E9C7451CEE7}"/>
              </a:ext>
            </a:extLst>
          </p:cNvPr>
          <p:cNvSpPr txBox="1"/>
          <p:nvPr/>
        </p:nvSpPr>
        <p:spPr>
          <a:xfrm>
            <a:off x="7942555" y="1301989"/>
            <a:ext cx="3828296" cy="3046988"/>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Best model features </a:t>
            </a:r>
          </a:p>
          <a:p>
            <a:pPr marL="568325" indent="-342900">
              <a:buFont typeface="Arial" panose="020B0604020202020204" pitchFamily="34" charset="0"/>
              <a:buChar char="•"/>
            </a:pPr>
            <a:r>
              <a:rPr lang="en-US" sz="2400" dirty="0"/>
              <a:t>W + G + T + Ang + I</a:t>
            </a:r>
          </a:p>
          <a:p>
            <a:pPr marL="568325"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dirty="0"/>
              <a:t>Best model RMSE</a:t>
            </a:r>
          </a:p>
          <a:p>
            <a:pPr marL="568325" indent="-342900">
              <a:buFont typeface="Arial" panose="020B0604020202020204" pitchFamily="34" charset="0"/>
              <a:buChar char="•"/>
            </a:pPr>
            <a:r>
              <a:rPr lang="en-US" sz="2400" dirty="0"/>
              <a:t>2.045%</a:t>
            </a:r>
          </a:p>
          <a:p>
            <a:endParaRPr lang="en-US" sz="2400" dirty="0"/>
          </a:p>
        </p:txBody>
      </p:sp>
    </p:spTree>
    <p:extLst>
      <p:ext uri="{BB962C8B-B14F-4D97-AF65-F5344CB8AC3E}">
        <p14:creationId xmlns:p14="http://schemas.microsoft.com/office/powerpoint/2010/main" val="408352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defTabSz="457200"/>
            <a:fld id="{788FB8FF-E84C-EC49-87A9-5C830135652C}" type="slidenum">
              <a:rPr lang="en-US">
                <a:solidFill>
                  <a:prstClr val="black">
                    <a:tint val="75000"/>
                  </a:prstClr>
                </a:solidFill>
                <a:latin typeface="Calibri"/>
              </a:rPr>
              <a:pPr defTabSz="457200"/>
              <a:t>8</a:t>
            </a:fld>
            <a:endParaRPr lang="en-US" dirty="0">
              <a:solidFill>
                <a:prstClr val="black">
                  <a:tint val="75000"/>
                </a:prstClr>
              </a:solidFill>
              <a:latin typeface="Calibri"/>
            </a:endParaRPr>
          </a:p>
        </p:txBody>
      </p:sp>
      <p:sp>
        <p:nvSpPr>
          <p:cNvPr id="5" name="Rectangle 4">
            <a:extLst>
              <a:ext uri="{FF2B5EF4-FFF2-40B4-BE49-F238E27FC236}">
                <a16:creationId xmlns:a16="http://schemas.microsoft.com/office/drawing/2014/main" id="{10FEC646-AE62-4DBB-88E2-5D99D365AD5D}"/>
              </a:ext>
            </a:extLst>
          </p:cNvPr>
          <p:cNvSpPr/>
          <p:nvPr/>
        </p:nvSpPr>
        <p:spPr>
          <a:xfrm>
            <a:off x="313510" y="1020105"/>
            <a:ext cx="11573690" cy="1200329"/>
          </a:xfrm>
          <a:prstGeom prst="rect">
            <a:avLst/>
          </a:prstGeom>
        </p:spPr>
        <p:txBody>
          <a:bodyPr wrap="square">
            <a:spAutoFit/>
          </a:bodyPr>
          <a:lstStyle/>
          <a:p>
            <a:pPr marL="285750" indent="-285750" defTabSz="457200">
              <a:buFont typeface="Wingdings" panose="05000000000000000000" pitchFamily="2" charset="2"/>
              <a:buChar char="§"/>
            </a:pPr>
            <a:r>
              <a:rPr lang="en-US" sz="2400" dirty="0">
                <a:solidFill>
                  <a:prstClr val="black"/>
                </a:solidFill>
              </a:rPr>
              <a:t>This data set includes 11 </a:t>
            </a:r>
            <a:r>
              <a:rPr lang="en-US" sz="2400" dirty="0">
                <a:solidFill>
                  <a:prstClr val="black"/>
                </a:solidFill>
                <a:latin typeface="Calibri"/>
              </a:rPr>
              <a:t>features and Power.</a:t>
            </a:r>
          </a:p>
          <a:p>
            <a:pPr marL="285750" indent="-285750" defTabSz="457200">
              <a:buFont typeface="Wingdings" panose="05000000000000000000" pitchFamily="2" charset="2"/>
              <a:buChar char="§"/>
            </a:pPr>
            <a:r>
              <a:rPr lang="en-US" sz="2400" dirty="0">
                <a:solidFill>
                  <a:prstClr val="black"/>
                </a:solidFill>
                <a:latin typeface="Calibri"/>
              </a:rPr>
              <a:t>Using Forward Stepwise Selection the results below are obtained.</a:t>
            </a:r>
            <a:endParaRPr lang="en-US" sz="2400" dirty="0">
              <a:solidFill>
                <a:prstClr val="black"/>
              </a:solidFill>
            </a:endParaRPr>
          </a:p>
          <a:p>
            <a:pPr marL="285750" indent="-285750" defTabSz="457200">
              <a:buFont typeface="Wingdings" panose="05000000000000000000" pitchFamily="2" charset="2"/>
              <a:buChar char="§"/>
            </a:pPr>
            <a:r>
              <a:rPr lang="en-US" sz="2400" dirty="0">
                <a:solidFill>
                  <a:prstClr val="black"/>
                </a:solidFill>
                <a:latin typeface="Calibri"/>
              </a:rPr>
              <a:t>The Model with 5 predictors is the best model.</a:t>
            </a:r>
          </a:p>
        </p:txBody>
      </p:sp>
      <p:sp>
        <p:nvSpPr>
          <p:cNvPr id="6" name="TextBox 5">
            <a:extLst>
              <a:ext uri="{FF2B5EF4-FFF2-40B4-BE49-F238E27FC236}">
                <a16:creationId xmlns:a16="http://schemas.microsoft.com/office/drawing/2014/main" id="{93A66576-135B-44A6-8410-2E52EEA0610F}"/>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a:t>
            </a:r>
            <a:r>
              <a:rPr lang="en-US" sz="2400" b="1" dirty="0" err="1">
                <a:solidFill>
                  <a:prstClr val="white"/>
                </a:solidFill>
                <a:cs typeface="Arial" panose="020B0604020202020204" pitchFamily="34" charset="0"/>
              </a:rPr>
              <a:t>Nac</a:t>
            </a:r>
            <a:endParaRPr lang="en-US" sz="2400" b="1" dirty="0">
              <a:solidFill>
                <a:prstClr val="white"/>
              </a:solidFill>
              <a:cs typeface="Arial" panose="020B0604020202020204" pitchFamily="34" charset="0"/>
            </a:endParaRPr>
          </a:p>
        </p:txBody>
      </p:sp>
      <p:graphicFrame>
        <p:nvGraphicFramePr>
          <p:cNvPr id="3" name="Table 2">
            <a:extLst>
              <a:ext uri="{FF2B5EF4-FFF2-40B4-BE49-F238E27FC236}">
                <a16:creationId xmlns:a16="http://schemas.microsoft.com/office/drawing/2014/main" id="{8777D430-900F-4E2E-A2A2-CBFB19586AD2}"/>
              </a:ext>
            </a:extLst>
          </p:cNvPr>
          <p:cNvGraphicFramePr>
            <a:graphicFrameLocks noGrp="1"/>
          </p:cNvGraphicFramePr>
          <p:nvPr>
            <p:extLst>
              <p:ext uri="{D42A27DB-BD31-4B8C-83A1-F6EECF244321}">
                <p14:modId xmlns:p14="http://schemas.microsoft.com/office/powerpoint/2010/main" val="3032854318"/>
              </p:ext>
            </p:extLst>
          </p:nvPr>
        </p:nvGraphicFramePr>
        <p:xfrm>
          <a:off x="313510" y="2220433"/>
          <a:ext cx="11573693" cy="4081587"/>
        </p:xfrm>
        <a:graphic>
          <a:graphicData uri="http://schemas.openxmlformats.org/drawingml/2006/table">
            <a:tbl>
              <a:tblPr firstRow="1">
                <a:tableStyleId>{5C22544A-7EE6-4342-B048-85BDC9FD1C3A}</a:tableStyleId>
              </a:tblPr>
              <a:tblGrid>
                <a:gridCol w="1195694">
                  <a:extLst>
                    <a:ext uri="{9D8B030D-6E8A-4147-A177-3AD203B41FA5}">
                      <a16:colId xmlns:a16="http://schemas.microsoft.com/office/drawing/2014/main" val="1479769855"/>
                    </a:ext>
                  </a:extLst>
                </a:gridCol>
                <a:gridCol w="1047565">
                  <a:extLst>
                    <a:ext uri="{9D8B030D-6E8A-4147-A177-3AD203B41FA5}">
                      <a16:colId xmlns:a16="http://schemas.microsoft.com/office/drawing/2014/main" val="4233998646"/>
                    </a:ext>
                  </a:extLst>
                </a:gridCol>
                <a:gridCol w="727969">
                  <a:extLst>
                    <a:ext uri="{9D8B030D-6E8A-4147-A177-3AD203B41FA5}">
                      <a16:colId xmlns:a16="http://schemas.microsoft.com/office/drawing/2014/main" val="1954359821"/>
                    </a:ext>
                  </a:extLst>
                </a:gridCol>
                <a:gridCol w="772357">
                  <a:extLst>
                    <a:ext uri="{9D8B030D-6E8A-4147-A177-3AD203B41FA5}">
                      <a16:colId xmlns:a16="http://schemas.microsoft.com/office/drawing/2014/main" val="3144619005"/>
                    </a:ext>
                  </a:extLst>
                </a:gridCol>
                <a:gridCol w="727969">
                  <a:extLst>
                    <a:ext uri="{9D8B030D-6E8A-4147-A177-3AD203B41FA5}">
                      <a16:colId xmlns:a16="http://schemas.microsoft.com/office/drawing/2014/main" val="4230853817"/>
                    </a:ext>
                  </a:extLst>
                </a:gridCol>
                <a:gridCol w="887767">
                  <a:extLst>
                    <a:ext uri="{9D8B030D-6E8A-4147-A177-3AD203B41FA5}">
                      <a16:colId xmlns:a16="http://schemas.microsoft.com/office/drawing/2014/main" val="2027005577"/>
                    </a:ext>
                  </a:extLst>
                </a:gridCol>
                <a:gridCol w="656948">
                  <a:extLst>
                    <a:ext uri="{9D8B030D-6E8A-4147-A177-3AD203B41FA5}">
                      <a16:colId xmlns:a16="http://schemas.microsoft.com/office/drawing/2014/main" val="1689907522"/>
                    </a:ext>
                  </a:extLst>
                </a:gridCol>
                <a:gridCol w="976543">
                  <a:extLst>
                    <a:ext uri="{9D8B030D-6E8A-4147-A177-3AD203B41FA5}">
                      <a16:colId xmlns:a16="http://schemas.microsoft.com/office/drawing/2014/main" val="207645286"/>
                    </a:ext>
                  </a:extLst>
                </a:gridCol>
                <a:gridCol w="896645">
                  <a:extLst>
                    <a:ext uri="{9D8B030D-6E8A-4147-A177-3AD203B41FA5}">
                      <a16:colId xmlns:a16="http://schemas.microsoft.com/office/drawing/2014/main" val="975300534"/>
                    </a:ext>
                  </a:extLst>
                </a:gridCol>
                <a:gridCol w="1376039">
                  <a:extLst>
                    <a:ext uri="{9D8B030D-6E8A-4147-A177-3AD203B41FA5}">
                      <a16:colId xmlns:a16="http://schemas.microsoft.com/office/drawing/2014/main" val="388739009"/>
                    </a:ext>
                  </a:extLst>
                </a:gridCol>
                <a:gridCol w="772357">
                  <a:extLst>
                    <a:ext uri="{9D8B030D-6E8A-4147-A177-3AD203B41FA5}">
                      <a16:colId xmlns:a16="http://schemas.microsoft.com/office/drawing/2014/main" val="2673412910"/>
                    </a:ext>
                  </a:extLst>
                </a:gridCol>
                <a:gridCol w="861134">
                  <a:extLst>
                    <a:ext uri="{9D8B030D-6E8A-4147-A177-3AD203B41FA5}">
                      <a16:colId xmlns:a16="http://schemas.microsoft.com/office/drawing/2014/main" val="4230346211"/>
                    </a:ext>
                  </a:extLst>
                </a:gridCol>
                <a:gridCol w="674706">
                  <a:extLst>
                    <a:ext uri="{9D8B030D-6E8A-4147-A177-3AD203B41FA5}">
                      <a16:colId xmlns:a16="http://schemas.microsoft.com/office/drawing/2014/main" val="1268243301"/>
                    </a:ext>
                  </a:extLst>
                </a:gridCol>
              </a:tblGrid>
              <a:tr h="624012">
                <a:tc>
                  <a:txBody>
                    <a:bodyPr/>
                    <a:lstStyle/>
                    <a:p>
                      <a:pPr algn="ctr" fontAlgn="ctr"/>
                      <a:r>
                        <a:rPr lang="en-US" sz="2000" u="none" strike="noStrike" dirty="0">
                          <a:solidFill>
                            <a:srgbClr val="FFFFFF"/>
                          </a:solidFill>
                          <a:effectLst/>
                        </a:rPr>
                        <a:t>Number of Predictors</a:t>
                      </a:r>
                      <a:endParaRPr lang="en-US" sz="2000" b="1" i="0" u="none" strike="noStrike" dirty="0">
                        <a:solidFill>
                          <a:srgbClr val="FFFFFF"/>
                        </a:solidFill>
                        <a:effectLst/>
                        <a:latin typeface="Calibri" panose="020F0502020204030204" pitchFamily="34" charset="0"/>
                      </a:endParaRPr>
                    </a:p>
                  </a:txBody>
                  <a:tcPr marL="9525" marR="9525" marT="9525" marB="0" anchor="ctr">
                    <a:solidFill>
                      <a:srgbClr val="500000"/>
                    </a:solidFill>
                  </a:tcPr>
                </a:tc>
                <a:tc>
                  <a:txBody>
                    <a:bodyPr/>
                    <a:lstStyle/>
                    <a:p>
                      <a:pPr algn="ctr" fontAlgn="ctr"/>
                      <a:r>
                        <a:rPr lang="en-US" sz="2000" u="none" strike="noStrike" dirty="0">
                          <a:solidFill>
                            <a:srgbClr val="FFFFFF"/>
                          </a:solidFill>
                          <a:effectLst/>
                        </a:rPr>
                        <a:t>RMSE (%)</a:t>
                      </a:r>
                      <a:endParaRPr lang="en-US" sz="2000" b="1" i="0" u="none" strike="noStrike" dirty="0">
                        <a:solidFill>
                          <a:srgbClr val="FFFFFF"/>
                        </a:solidFill>
                        <a:effectLst/>
                        <a:latin typeface="Calibri" panose="020F0502020204030204" pitchFamily="34" charset="0"/>
                      </a:endParaRPr>
                    </a:p>
                  </a:txBody>
                  <a:tcPr marL="9525" marR="9525" marT="9525" marB="0" anchor="ctr">
                    <a:solidFill>
                      <a:srgbClr val="500000"/>
                    </a:solidFill>
                  </a:tcPr>
                </a:tc>
                <a:tc gridSpan="11">
                  <a:txBody>
                    <a:bodyPr/>
                    <a:lstStyle/>
                    <a:p>
                      <a:pPr algn="ctr" fontAlgn="ctr"/>
                      <a:r>
                        <a:rPr lang="en-US" sz="2000" u="none" strike="noStrike" dirty="0">
                          <a:solidFill>
                            <a:srgbClr val="FFFFFF"/>
                          </a:solidFill>
                          <a:effectLst/>
                        </a:rPr>
                        <a:t>Predictors</a:t>
                      </a:r>
                      <a:endParaRPr lang="en-US" sz="2000" b="1" i="0" u="none" strike="noStrike" dirty="0">
                        <a:solidFill>
                          <a:srgbClr val="FFFFFF"/>
                        </a:solidFill>
                        <a:effectLst/>
                        <a:latin typeface="Calibri" panose="020F0502020204030204" pitchFamily="34" charset="0"/>
                      </a:endParaRPr>
                    </a:p>
                  </a:txBody>
                  <a:tcPr marL="9525" marR="9525" marT="9525" marB="0" anchor="ctr">
                    <a:solidFill>
                      <a:srgbClr val="5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1281878"/>
                  </a:ext>
                </a:extLst>
              </a:tr>
              <a:tr h="312006">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3.974</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883045450"/>
                  </a:ext>
                </a:extLst>
              </a:tr>
              <a:tr h="312006">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2.552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229791721"/>
                  </a:ext>
                </a:extLst>
              </a:tr>
              <a:tr h="312006">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2.097</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G</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07446663"/>
                  </a:ext>
                </a:extLst>
              </a:tr>
              <a:tr h="312006">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2.070</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542900631"/>
                  </a:ext>
                </a:extLst>
              </a:tr>
              <a:tr h="312006">
                <a:tc>
                  <a:txBody>
                    <a:bodyPr/>
                    <a:lstStyle/>
                    <a:p>
                      <a:pPr algn="ctr" fontAlgn="b"/>
                      <a:r>
                        <a:rPr lang="en-US" sz="2000" u="none" strike="noStrike" dirty="0">
                          <a:solidFill>
                            <a:srgbClr val="C00000"/>
                          </a:solidFill>
                          <a:effectLst/>
                        </a:rPr>
                        <a:t>5</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solidFill>
                            <a:srgbClr val="C00000"/>
                          </a:solidFill>
                          <a:effectLst/>
                        </a:rPr>
                        <a:t>2.045</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W</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G</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T</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Ang</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solidFill>
                            <a:srgbClr val="C00000"/>
                          </a:solidFill>
                          <a:effectLst/>
                        </a:rPr>
                        <a:t>I</a:t>
                      </a:r>
                      <a:endParaRPr lang="en-US" sz="2000" b="0" i="0" u="none" strike="noStrike" dirty="0">
                        <a:solidFill>
                          <a:srgbClr val="C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167080591"/>
                  </a:ext>
                </a:extLst>
              </a:tr>
              <a:tr h="312006">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2.289</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568020558"/>
                  </a:ext>
                </a:extLst>
              </a:tr>
              <a:tr h="312006">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2.514</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360795750"/>
                  </a:ext>
                </a:extLst>
              </a:tr>
              <a:tr h="312006">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dirty="0">
                          <a:effectLst/>
                        </a:rPr>
                        <a:t>2.907</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358881103"/>
                  </a:ext>
                </a:extLst>
              </a:tr>
              <a:tr h="312006">
                <a:tc>
                  <a:txBody>
                    <a:bodyPr/>
                    <a:lstStyle/>
                    <a:p>
                      <a:pPr algn="ctr" fontAlgn="b"/>
                      <a:r>
                        <a:rPr lang="en-US" sz="2000" u="none" strike="noStrike" dirty="0">
                          <a:effectLst/>
                        </a:rPr>
                        <a:t>9</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3.335</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T</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WLag2</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num_time</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sdD</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3608871972"/>
                  </a:ext>
                </a:extLst>
              </a:tr>
              <a:tr h="312006">
                <a:tc>
                  <a:txBody>
                    <a:bodyPr/>
                    <a:lstStyle/>
                    <a:p>
                      <a:pPr algn="ct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3.887</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num_time</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sdD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delta</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282564677"/>
                  </a:ext>
                </a:extLst>
              </a:tr>
              <a:tr h="312006">
                <a:tc>
                  <a:txBody>
                    <a:bodyPr/>
                    <a:lstStyle/>
                    <a:p>
                      <a:pPr algn="ctr" fontAlgn="b"/>
                      <a:r>
                        <a:rPr lang="en-US" sz="2000" u="none" strike="noStrike" dirty="0">
                          <a:effectLst/>
                        </a:rPr>
                        <a:t>11</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ctr" fontAlgn="b"/>
                      <a:r>
                        <a:rPr lang="en-US" sz="2000" u="none" strike="noStrike">
                          <a:effectLst/>
                        </a:rPr>
                        <a:t>4.346</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T</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Ang</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I</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WLag1</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WLag2</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a:effectLst/>
                        </a:rPr>
                        <a:t>num_time</a:t>
                      </a:r>
                      <a:endParaRPr lang="en-US" sz="2000" b="0" i="0" u="none" strike="noStrike">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err="1">
                          <a:effectLst/>
                        </a:rPr>
                        <a:t>sdD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delta</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tc>
                  <a:txBody>
                    <a:bodyPr/>
                    <a:lstStyle/>
                    <a:p>
                      <a:pPr algn="l" fontAlgn="b"/>
                      <a:r>
                        <a:rPr lang="en-US" sz="2000" u="none" strike="noStrike" dirty="0">
                          <a:effectLst/>
                        </a:rPr>
                        <a:t>D</a:t>
                      </a:r>
                      <a:endParaRPr lang="en-US" sz="2000" b="0" i="0" u="none" strike="noStrike" dirty="0">
                        <a:solidFill>
                          <a:srgbClr val="000000"/>
                        </a:solidFill>
                        <a:effectLst/>
                        <a:latin typeface="Calibri" panose="020F0502020204030204" pitchFamily="34" charset="0"/>
                      </a:endParaRPr>
                    </a:p>
                  </a:txBody>
                  <a:tcPr marL="9525" marR="9525" marT="9525" marB="0" anchor="b">
                    <a:solidFill>
                      <a:srgbClr val="E8E5E4"/>
                    </a:solidFill>
                  </a:tcPr>
                </a:tc>
                <a:extLst>
                  <a:ext uri="{0D108BD9-81ED-4DB2-BD59-A6C34878D82A}">
                    <a16:rowId xmlns:a16="http://schemas.microsoft.com/office/drawing/2014/main" val="1419787697"/>
                  </a:ext>
                </a:extLst>
              </a:tr>
            </a:tbl>
          </a:graphicData>
        </a:graphic>
      </p:graphicFrame>
    </p:spTree>
    <p:extLst>
      <p:ext uri="{BB962C8B-B14F-4D97-AF65-F5344CB8AC3E}">
        <p14:creationId xmlns:p14="http://schemas.microsoft.com/office/powerpoint/2010/main" val="5794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2D0F8-9B40-4081-A530-F8A0FB248768}"/>
              </a:ext>
            </a:extLst>
          </p:cNvPr>
          <p:cNvSpPr>
            <a:spLocks noGrp="1"/>
          </p:cNvSpPr>
          <p:nvPr>
            <p:ph type="sldNum" sz="quarter" idx="12"/>
          </p:nvPr>
        </p:nvSpPr>
        <p:spPr>
          <a:xfrm>
            <a:off x="4124325" y="6538915"/>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8FB8FF-E84C-EC49-87A9-5C830135652C}"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6F83442-58FB-4F03-8373-3424A87C9C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4210" y="1456933"/>
            <a:ext cx="5828595" cy="4645982"/>
          </a:xfrm>
          <a:prstGeom prst="rect">
            <a:avLst/>
          </a:prstGeom>
        </p:spPr>
      </p:pic>
      <p:sp>
        <p:nvSpPr>
          <p:cNvPr id="7" name="TextBox 6">
            <a:extLst>
              <a:ext uri="{FF2B5EF4-FFF2-40B4-BE49-F238E27FC236}">
                <a16:creationId xmlns:a16="http://schemas.microsoft.com/office/drawing/2014/main" id="{18264E6D-423D-4E3D-86AA-6932D6FBDCE5}"/>
              </a:ext>
            </a:extLst>
          </p:cNvPr>
          <p:cNvSpPr txBox="1"/>
          <p:nvPr/>
        </p:nvSpPr>
        <p:spPr>
          <a:xfrm>
            <a:off x="626663" y="429920"/>
            <a:ext cx="6510984" cy="461665"/>
          </a:xfrm>
          <a:prstGeom prst="rect">
            <a:avLst/>
          </a:prstGeom>
          <a:noFill/>
        </p:spPr>
        <p:txBody>
          <a:bodyPr wrap="square" rtlCol="0">
            <a:spAutoFit/>
          </a:bodyPr>
          <a:lstStyle/>
          <a:p>
            <a:pPr defTabSz="457200"/>
            <a:r>
              <a:rPr lang="en-US" sz="2400" b="1" dirty="0">
                <a:solidFill>
                  <a:prstClr val="white"/>
                </a:solidFill>
                <a:cs typeface="Arial" panose="020B0604020202020204" pitchFamily="34" charset="0"/>
              </a:rPr>
              <a:t>KNN – without </a:t>
            </a:r>
            <a:r>
              <a:rPr lang="en-US" sz="2400" b="1" dirty="0" err="1">
                <a:solidFill>
                  <a:prstClr val="white"/>
                </a:solidFill>
                <a:cs typeface="Arial" panose="020B0604020202020204" pitchFamily="34" charset="0"/>
              </a:rPr>
              <a:t>Nac</a:t>
            </a:r>
            <a:endParaRPr lang="en-US" sz="2400" b="1" dirty="0">
              <a:solidFill>
                <a:prstClr val="white"/>
              </a:solidFill>
              <a:cs typeface="Arial" panose="020B0604020202020204" pitchFamily="34" charset="0"/>
            </a:endParaRPr>
          </a:p>
        </p:txBody>
      </p:sp>
      <p:sp>
        <p:nvSpPr>
          <p:cNvPr id="8" name="TextBox 7">
            <a:extLst>
              <a:ext uri="{FF2B5EF4-FFF2-40B4-BE49-F238E27FC236}">
                <a16:creationId xmlns:a16="http://schemas.microsoft.com/office/drawing/2014/main" id="{2D2E0147-7285-411F-8A9F-EFE09A8CF522}"/>
              </a:ext>
            </a:extLst>
          </p:cNvPr>
          <p:cNvSpPr txBox="1"/>
          <p:nvPr/>
        </p:nvSpPr>
        <p:spPr>
          <a:xfrm>
            <a:off x="7942555" y="1301989"/>
            <a:ext cx="3828296" cy="3046988"/>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Best model features </a:t>
            </a:r>
          </a:p>
          <a:p>
            <a:pPr marL="568325" indent="-342900">
              <a:buFont typeface="Arial" panose="020B0604020202020204" pitchFamily="34" charset="0"/>
              <a:buChar char="•"/>
            </a:pPr>
            <a:r>
              <a:rPr lang="en-US" sz="2400" dirty="0"/>
              <a:t>W + G + T + Ang + I</a:t>
            </a:r>
          </a:p>
          <a:p>
            <a:pPr marL="568325"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dirty="0"/>
              <a:t>Best model RMSE</a:t>
            </a:r>
          </a:p>
          <a:p>
            <a:pPr marL="568325" indent="-342900">
              <a:buFont typeface="Arial" panose="020B0604020202020204" pitchFamily="34" charset="0"/>
              <a:buChar char="•"/>
            </a:pPr>
            <a:r>
              <a:rPr lang="en-US" sz="2400" dirty="0"/>
              <a:t>2.045%</a:t>
            </a:r>
          </a:p>
          <a:p>
            <a:endParaRPr lang="en-US" sz="2400" dirty="0"/>
          </a:p>
        </p:txBody>
      </p:sp>
    </p:spTree>
    <p:extLst>
      <p:ext uri="{BB962C8B-B14F-4D97-AF65-F5344CB8AC3E}">
        <p14:creationId xmlns:p14="http://schemas.microsoft.com/office/powerpoint/2010/main" val="428507839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Office PowerPoint</Application>
  <PresentationFormat>Widescreen</PresentationFormat>
  <Paragraphs>676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Georgia</vt:lpstr>
      <vt:lpstr>Tungsten Medium</vt:lpstr>
      <vt:lpstr>Wingdings</vt:lpstr>
      <vt:lpstr>1_Office Theme</vt:lpstr>
      <vt:lpstr>Wind Energy Project Report (Data Mining and Feature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GoldWind Project 2 05-18-2019</dc:title>
  <dc:creator>Adaiyibo Kio</dc:creator>
  <cp:lastModifiedBy>NITESH KUMAR</cp:lastModifiedBy>
  <cp:revision>50</cp:revision>
  <dcterms:created xsi:type="dcterms:W3CDTF">2019-05-18T14:36:19Z</dcterms:created>
  <dcterms:modified xsi:type="dcterms:W3CDTF">2019-07-07T00:18:25Z</dcterms:modified>
</cp:coreProperties>
</file>