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5" r:id="rId3"/>
    <p:sldId id="355" r:id="rId4"/>
    <p:sldId id="348" r:id="rId5"/>
    <p:sldId id="375" r:id="rId6"/>
    <p:sldId id="379" r:id="rId7"/>
    <p:sldId id="380" r:id="rId8"/>
    <p:sldId id="381" r:id="rId9"/>
    <p:sldId id="3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5E4"/>
    <a:srgbClr val="500000"/>
    <a:srgbClr val="FFFFFF"/>
    <a:srgbClr val="54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iyibo Kio" userId="bf1678d1-2afa-405e-be05-1cc65f34b8cb" providerId="ADAL" clId="{863787B4-E0C6-4D57-BAD5-67707FC8AD65}"/>
    <pc:docChg chg="undo custSel addSld delSld modSld">
      <pc:chgData name="Adaiyibo Kio" userId="bf1678d1-2afa-405e-be05-1cc65f34b8cb" providerId="ADAL" clId="{863787B4-E0C6-4D57-BAD5-67707FC8AD65}" dt="2019-05-28T01:28:54.902" v="358" actId="14826"/>
      <pc:docMkLst>
        <pc:docMk/>
      </pc:docMkLst>
      <pc:sldChg chg="modSp">
        <pc:chgData name="Adaiyibo Kio" userId="bf1678d1-2afa-405e-be05-1cc65f34b8cb" providerId="ADAL" clId="{863787B4-E0C6-4D57-BAD5-67707FC8AD65}" dt="2019-05-27T21:13:05.979" v="187" actId="1036"/>
        <pc:sldMkLst>
          <pc:docMk/>
          <pc:sldMk cId="1993686495" sldId="256"/>
        </pc:sldMkLst>
        <pc:spChg chg="mod">
          <ac:chgData name="Adaiyibo Kio" userId="bf1678d1-2afa-405e-be05-1cc65f34b8cb" providerId="ADAL" clId="{863787B4-E0C6-4D57-BAD5-67707FC8AD65}" dt="2019-05-27T21:13:05.979" v="187" actId="1036"/>
          <ac:spMkLst>
            <pc:docMk/>
            <pc:sldMk cId="1993686495" sldId="256"/>
            <ac:spMk id="5" creationId="{00000000-0000-0000-0000-000000000000}"/>
          </ac:spMkLst>
        </pc:spChg>
      </pc:sldChg>
      <pc:sldChg chg="modSp">
        <pc:chgData name="Adaiyibo Kio" userId="bf1678d1-2afa-405e-be05-1cc65f34b8cb" providerId="ADAL" clId="{863787B4-E0C6-4D57-BAD5-67707FC8AD65}" dt="2019-05-27T20:40:05.010" v="7" actId="20577"/>
        <pc:sldMkLst>
          <pc:docMk/>
          <pc:sldMk cId="204151633" sldId="348"/>
        </pc:sldMkLst>
        <pc:spChg chg="mod">
          <ac:chgData name="Adaiyibo Kio" userId="bf1678d1-2afa-405e-be05-1cc65f34b8cb" providerId="ADAL" clId="{863787B4-E0C6-4D57-BAD5-67707FC8AD65}" dt="2019-05-27T20:40:05.010" v="7" actId="20577"/>
          <ac:spMkLst>
            <pc:docMk/>
            <pc:sldMk cId="204151633" sldId="348"/>
            <ac:spMk id="7" creationId="{B866D0AC-ADBB-4814-9FCC-29078509C7E7}"/>
          </ac:spMkLst>
        </pc:spChg>
      </pc:sldChg>
    </pc:docChg>
  </pc:docChgLst>
  <pc:docChgLst>
    <pc:chgData name="Adaiyibo Kio" userId="bf1678d1-2afa-405e-be05-1cc65f34b8cb" providerId="ADAL" clId="{B43C1814-5DB5-4F25-8FBA-F6E2C090B9AA}"/>
    <pc:docChg chg="undo custSel addSld delSld modSld">
      <pc:chgData name="Adaiyibo Kio" userId="bf1678d1-2afa-405e-be05-1cc65f34b8cb" providerId="ADAL" clId="{B43C1814-5DB5-4F25-8FBA-F6E2C090B9AA}" dt="2019-05-19T14:14:18.396" v="22" actId="2696"/>
      <pc:docMkLst>
        <pc:docMk/>
      </pc:docMkLst>
    </pc:docChg>
  </pc:docChgLst>
  <pc:docChgLst>
    <pc:chgData name="Adaiyibo Kio" userId="bf1678d1-2afa-405e-be05-1cc65f34b8cb" providerId="ADAL" clId="{DBFCDBD4-E52A-43E9-804F-805F7A98F692}"/>
    <pc:docChg chg="modSld">
      <pc:chgData name="Adaiyibo Kio" userId="bf1678d1-2afa-405e-be05-1cc65f34b8cb" providerId="ADAL" clId="{DBFCDBD4-E52A-43E9-804F-805F7A98F692}" dt="2019-06-01T07:10:16.635" v="1" actId="20577"/>
      <pc:docMkLst>
        <pc:docMk/>
      </pc:docMkLst>
      <pc:sldChg chg="modSp">
        <pc:chgData name="Adaiyibo Kio" userId="bf1678d1-2afa-405e-be05-1cc65f34b8cb" providerId="ADAL" clId="{DBFCDBD4-E52A-43E9-804F-805F7A98F692}" dt="2019-06-01T07:10:16.635" v="1" actId="20577"/>
        <pc:sldMkLst>
          <pc:docMk/>
          <pc:sldMk cId="204151633" sldId="348"/>
        </pc:sldMkLst>
        <pc:spChg chg="mod">
          <ac:chgData name="Adaiyibo Kio" userId="bf1678d1-2afa-405e-be05-1cc65f34b8cb" providerId="ADAL" clId="{DBFCDBD4-E52A-43E9-804F-805F7A98F692}" dt="2019-06-01T07:10:16.635" v="1" actId="20577"/>
          <ac:spMkLst>
            <pc:docMk/>
            <pc:sldMk cId="204151633" sldId="348"/>
            <ac:spMk id="7" creationId="{B866D0AC-ADBB-4814-9FCC-29078509C7E7}"/>
          </ac:spMkLst>
        </pc:spChg>
      </pc:sldChg>
    </pc:docChg>
  </pc:docChgLst>
  <pc:docChgLst>
    <pc:chgData name="Adaiyibo Kio" userId="bf1678d1-2afa-405e-be05-1cc65f34b8cb" providerId="ADAL" clId="{E56C88D8-C409-4B83-964D-C71B2F9A7FBA}"/>
    <pc:docChg chg="undo custSel addSld delSld modSld sldOrd">
      <pc:chgData name="Adaiyibo Kio" userId="bf1678d1-2afa-405e-be05-1cc65f34b8cb" providerId="ADAL" clId="{E56C88D8-C409-4B83-964D-C71B2F9A7FBA}" dt="2019-06-13T21:24:14.255" v="1402" actId="20577"/>
      <pc:docMkLst>
        <pc:docMk/>
      </pc:docMkLst>
      <pc:sldChg chg="modSp">
        <pc:chgData name="Adaiyibo Kio" userId="bf1678d1-2afa-405e-be05-1cc65f34b8cb" providerId="ADAL" clId="{E56C88D8-C409-4B83-964D-C71B2F9A7FBA}" dt="2019-06-13T20:22:16.238" v="1051" actId="255"/>
        <pc:sldMkLst>
          <pc:docMk/>
          <pc:sldMk cId="3516899011" sldId="345"/>
        </pc:sldMkLst>
        <pc:spChg chg="mod">
          <ac:chgData name="Adaiyibo Kio" userId="bf1678d1-2afa-405e-be05-1cc65f34b8cb" providerId="ADAL" clId="{E56C88D8-C409-4B83-964D-C71B2F9A7FBA}" dt="2019-06-13T20:09:54.621" v="591" actId="255"/>
          <ac:spMkLst>
            <pc:docMk/>
            <pc:sldMk cId="3516899011" sldId="345"/>
            <ac:spMk id="5" creationId="{10FEC646-AE62-4DBB-88E2-5D99D365AD5D}"/>
          </ac:spMkLst>
        </pc:spChg>
        <pc:spChg chg="mod">
          <ac:chgData name="Adaiyibo Kio" userId="bf1678d1-2afa-405e-be05-1cc65f34b8cb" providerId="ADAL" clId="{E56C88D8-C409-4B83-964D-C71B2F9A7FBA}" dt="2019-06-13T20:22:16.238" v="1051" actId="255"/>
          <ac:spMkLst>
            <pc:docMk/>
            <pc:sldMk cId="3516899011" sldId="345"/>
            <ac:spMk id="6" creationId="{93A66576-135B-44A6-8410-2E52EEA0610F}"/>
          </ac:spMkLst>
        </pc:spChg>
      </pc:sldChg>
      <pc:sldChg chg="modSp">
        <pc:chgData name="Adaiyibo Kio" userId="bf1678d1-2afa-405e-be05-1cc65f34b8cb" providerId="ADAL" clId="{E56C88D8-C409-4B83-964D-C71B2F9A7FBA}" dt="2019-06-13T21:14:51.511" v="1381" actId="20577"/>
        <pc:sldMkLst>
          <pc:docMk/>
          <pc:sldMk cId="204151633" sldId="348"/>
        </pc:sldMkLst>
        <pc:spChg chg="mod">
          <ac:chgData name="Adaiyibo Kio" userId="bf1678d1-2afa-405e-be05-1cc65f34b8cb" providerId="ADAL" clId="{E56C88D8-C409-4B83-964D-C71B2F9A7FBA}" dt="2019-06-13T21:14:51.511" v="1381" actId="20577"/>
          <ac:spMkLst>
            <pc:docMk/>
            <pc:sldMk cId="204151633" sldId="348"/>
            <ac:spMk id="7" creationId="{B866D0AC-ADBB-4814-9FCC-29078509C7E7}"/>
          </ac:spMkLst>
        </pc:spChg>
        <pc:spChg chg="mod">
          <ac:chgData name="Adaiyibo Kio" userId="bf1678d1-2afa-405e-be05-1cc65f34b8cb" providerId="ADAL" clId="{E56C88D8-C409-4B83-964D-C71B2F9A7FBA}" dt="2019-06-13T20:12:19.682" v="613" actId="14100"/>
          <ac:spMkLst>
            <pc:docMk/>
            <pc:sldMk cId="204151633" sldId="348"/>
            <ac:spMk id="8" creationId="{4390E50C-2DCD-4BEA-9001-E440808B43A5}"/>
          </ac:spMkLst>
        </pc:spChg>
      </pc:sldChg>
      <pc:sldChg chg="modSp">
        <pc:chgData name="Adaiyibo Kio" userId="bf1678d1-2afa-405e-be05-1cc65f34b8cb" providerId="ADAL" clId="{E56C88D8-C409-4B83-964D-C71B2F9A7FBA}" dt="2019-06-13T20:10:27.231" v="597" actId="255"/>
        <pc:sldMkLst>
          <pc:docMk/>
          <pc:sldMk cId="307360606" sldId="355"/>
        </pc:sldMkLst>
        <pc:spChg chg="mod">
          <ac:chgData name="Adaiyibo Kio" userId="bf1678d1-2afa-405e-be05-1cc65f34b8cb" providerId="ADAL" clId="{E56C88D8-C409-4B83-964D-C71B2F9A7FBA}" dt="2019-06-13T20:10:10.559" v="593" actId="255"/>
          <ac:spMkLst>
            <pc:docMk/>
            <pc:sldMk cId="307360606" sldId="355"/>
            <ac:spMk id="5" creationId="{18264E6D-423D-4E3D-86AA-6932D6FBDCE5}"/>
          </ac:spMkLst>
        </pc:spChg>
        <pc:spChg chg="mod">
          <ac:chgData name="Adaiyibo Kio" userId="bf1678d1-2afa-405e-be05-1cc65f34b8cb" providerId="ADAL" clId="{E56C88D8-C409-4B83-964D-C71B2F9A7FBA}" dt="2019-06-13T20:10:27.231" v="597" actId="255"/>
          <ac:spMkLst>
            <pc:docMk/>
            <pc:sldMk cId="307360606" sldId="355"/>
            <ac:spMk id="6" creationId="{10FEC646-AE62-4DBB-88E2-5D99D365AD5D}"/>
          </ac:spMkLst>
        </pc:spChg>
      </pc:sldChg>
      <pc:sldChg chg="modSp">
        <pc:chgData name="Adaiyibo Kio" userId="bf1678d1-2afa-405e-be05-1cc65f34b8cb" providerId="ADAL" clId="{E56C88D8-C409-4B83-964D-C71B2F9A7FBA}" dt="2019-06-13T21:10:37.308" v="1165" actId="6549"/>
        <pc:sldMkLst>
          <pc:docMk/>
          <pc:sldMk cId="1342526263" sldId="375"/>
        </pc:sldMkLst>
        <pc:spChg chg="mod">
          <ac:chgData name="Adaiyibo Kio" userId="bf1678d1-2afa-405e-be05-1cc65f34b8cb" providerId="ADAL" clId="{E56C88D8-C409-4B83-964D-C71B2F9A7FBA}" dt="2019-06-13T21:10:37.308" v="1165" actId="6549"/>
          <ac:spMkLst>
            <pc:docMk/>
            <pc:sldMk cId="1342526263" sldId="375"/>
            <ac:spMk id="7" creationId="{B866D0AC-ADBB-4814-9FCC-29078509C7E7}"/>
          </ac:spMkLst>
        </pc:spChg>
        <pc:spChg chg="mod">
          <ac:chgData name="Adaiyibo Kio" userId="bf1678d1-2afa-405e-be05-1cc65f34b8cb" providerId="ADAL" clId="{E56C88D8-C409-4B83-964D-C71B2F9A7FBA}" dt="2019-06-13T20:12:09.819" v="610" actId="255"/>
          <ac:spMkLst>
            <pc:docMk/>
            <pc:sldMk cId="1342526263" sldId="375"/>
            <ac:spMk id="8" creationId="{4390E50C-2DCD-4BEA-9001-E440808B43A5}"/>
          </ac:spMkLst>
        </pc:spChg>
      </pc:sldChg>
      <pc:sldChg chg="modSp add">
        <pc:chgData name="Adaiyibo Kio" userId="bf1678d1-2afa-405e-be05-1cc65f34b8cb" providerId="ADAL" clId="{E56C88D8-C409-4B83-964D-C71B2F9A7FBA}" dt="2019-06-13T21:17:06.436" v="1388" actId="20577"/>
        <pc:sldMkLst>
          <pc:docMk/>
          <pc:sldMk cId="1494549824" sldId="378"/>
        </pc:sldMkLst>
        <pc:spChg chg="mod">
          <ac:chgData name="Adaiyibo Kio" userId="bf1678d1-2afa-405e-be05-1cc65f34b8cb" providerId="ADAL" clId="{E56C88D8-C409-4B83-964D-C71B2F9A7FBA}" dt="2019-06-13T20:18:45.183" v="1041" actId="255"/>
          <ac:spMkLst>
            <pc:docMk/>
            <pc:sldMk cId="1494549824" sldId="378"/>
            <ac:spMk id="7" creationId="{18264E6D-423D-4E3D-86AA-6932D6FBDCE5}"/>
          </ac:spMkLst>
        </pc:spChg>
        <pc:graphicFrameChg chg="modGraphic">
          <ac:chgData name="Adaiyibo Kio" userId="bf1678d1-2afa-405e-be05-1cc65f34b8cb" providerId="ADAL" clId="{E56C88D8-C409-4B83-964D-C71B2F9A7FBA}" dt="2019-06-13T21:17:06.436" v="1388" actId="20577"/>
          <ac:graphicFrameMkLst>
            <pc:docMk/>
            <pc:sldMk cId="1494549824" sldId="378"/>
            <ac:graphicFrameMk id="2" creationId="{64D1DD0E-C91B-4B45-9E00-EA74628601FD}"/>
          </ac:graphicFrameMkLst>
        </pc:graphicFrameChg>
        <pc:graphicFrameChg chg="mod modGraphic">
          <ac:chgData name="Adaiyibo Kio" userId="bf1678d1-2afa-405e-be05-1cc65f34b8cb" providerId="ADAL" clId="{E56C88D8-C409-4B83-964D-C71B2F9A7FBA}" dt="2019-06-13T20:20:07.808" v="1046" actId="255"/>
          <ac:graphicFrameMkLst>
            <pc:docMk/>
            <pc:sldMk cId="1494549824" sldId="378"/>
            <ac:graphicFrameMk id="6" creationId="{B22E070B-0ED0-4B85-B424-213BB32A184A}"/>
          </ac:graphicFrameMkLst>
        </pc:graphicFrameChg>
      </pc:sldChg>
      <pc:sldChg chg="modSp add ord">
        <pc:chgData name="Adaiyibo Kio" userId="bf1678d1-2afa-405e-be05-1cc65f34b8cb" providerId="ADAL" clId="{E56C88D8-C409-4B83-964D-C71B2F9A7FBA}" dt="2019-06-13T21:24:14.255" v="1402" actId="20577"/>
        <pc:sldMkLst>
          <pc:docMk/>
          <pc:sldMk cId="959484227" sldId="379"/>
        </pc:sldMkLst>
        <pc:spChg chg="mod">
          <ac:chgData name="Adaiyibo Kio" userId="bf1678d1-2afa-405e-be05-1cc65f34b8cb" providerId="ADAL" clId="{E56C88D8-C409-4B83-964D-C71B2F9A7FBA}" dt="2019-06-13T20:13:40.644" v="620" actId="255"/>
          <ac:spMkLst>
            <pc:docMk/>
            <pc:sldMk cId="959484227" sldId="379"/>
            <ac:spMk id="5" creationId="{18264E6D-423D-4E3D-86AA-6932D6FBDCE5}"/>
          </ac:spMkLst>
        </pc:spChg>
        <pc:spChg chg="mod">
          <ac:chgData name="Adaiyibo Kio" userId="bf1678d1-2afa-405e-be05-1cc65f34b8cb" providerId="ADAL" clId="{E56C88D8-C409-4B83-964D-C71B2F9A7FBA}" dt="2019-06-13T21:24:14.255" v="1402" actId="20577"/>
          <ac:spMkLst>
            <pc:docMk/>
            <pc:sldMk cId="959484227" sldId="379"/>
            <ac:spMk id="6" creationId="{10FEC646-AE62-4DBB-88E2-5D99D365AD5D}"/>
          </ac:spMkLst>
        </pc:spChg>
      </pc:sldChg>
    </pc:docChg>
  </pc:docChgLst>
  <pc:docChgLst>
    <pc:chgData name="Adaiyibo Kio" userId="bf1678d1-2afa-405e-be05-1cc65f34b8cb" providerId="ADAL" clId="{6BF90BE4-8FD3-4716-B9E6-3494CF68F614}"/>
    <pc:docChg chg="modSld">
      <pc:chgData name="Adaiyibo Kio" userId="bf1678d1-2afa-405e-be05-1cc65f34b8cb" providerId="ADAL" clId="{6BF90BE4-8FD3-4716-B9E6-3494CF68F614}" dt="2019-05-18T17:20:37.421" v="1" actId="20577"/>
      <pc:docMkLst>
        <pc:docMk/>
      </pc:docMkLst>
    </pc:docChg>
  </pc:docChgLst>
  <pc:docChgLst>
    <pc:chgData name="Adaiyibo Kio" userId="bf1678d1-2afa-405e-be05-1cc65f34b8cb" providerId="ADAL" clId="{BDA71FBB-5689-458B-B302-96C3E4B02AA7}"/>
    <pc:docChg chg="undo custSel addSld delSld modSld sldOrd">
      <pc:chgData name="Adaiyibo Kio" userId="bf1678d1-2afa-405e-be05-1cc65f34b8cb" providerId="ADAL" clId="{BDA71FBB-5689-458B-B302-96C3E4B02AA7}" dt="2019-06-08T14:00:19.870" v="2743" actId="2696"/>
      <pc:docMkLst>
        <pc:docMk/>
      </pc:docMkLst>
      <pc:sldChg chg="modSp">
        <pc:chgData name="Adaiyibo Kio" userId="bf1678d1-2afa-405e-be05-1cc65f34b8cb" providerId="ADAL" clId="{BDA71FBB-5689-458B-B302-96C3E4B02AA7}" dt="2019-06-02T18:06:06.413" v="1711" actId="20577"/>
        <pc:sldMkLst>
          <pc:docMk/>
          <pc:sldMk cId="1993686495" sldId="256"/>
        </pc:sldMkLst>
        <pc:spChg chg="mod">
          <ac:chgData name="Adaiyibo Kio" userId="bf1678d1-2afa-405e-be05-1cc65f34b8cb" providerId="ADAL" clId="{BDA71FBB-5689-458B-B302-96C3E4B02AA7}" dt="2019-06-02T18:06:06.413" v="1711" actId="20577"/>
          <ac:spMkLst>
            <pc:docMk/>
            <pc:sldMk cId="1993686495" sldId="256"/>
            <ac:spMk id="2" creationId="{00000000-0000-0000-0000-000000000000}"/>
          </ac:spMkLst>
        </pc:spChg>
      </pc:sldChg>
      <pc:sldChg chg="modSp">
        <pc:chgData name="Adaiyibo Kio" userId="bf1678d1-2afa-405e-be05-1cc65f34b8cb" providerId="ADAL" clId="{BDA71FBB-5689-458B-B302-96C3E4B02AA7}" dt="2019-06-04T10:43:13.955" v="1721" actId="20577"/>
        <pc:sldMkLst>
          <pc:docMk/>
          <pc:sldMk cId="204151633" sldId="348"/>
        </pc:sldMkLst>
        <pc:spChg chg="mod">
          <ac:chgData name="Adaiyibo Kio" userId="bf1678d1-2afa-405e-be05-1cc65f34b8cb" providerId="ADAL" clId="{BDA71FBB-5689-458B-B302-96C3E4B02AA7}" dt="2019-06-04T10:43:13.955" v="1721" actId="20577"/>
          <ac:spMkLst>
            <pc:docMk/>
            <pc:sldMk cId="204151633" sldId="348"/>
            <ac:spMk id="7" creationId="{B866D0AC-ADBB-4814-9FCC-29078509C7E7}"/>
          </ac:spMkLst>
        </pc:spChg>
        <pc:spChg chg="mod">
          <ac:chgData name="Adaiyibo Kio" userId="bf1678d1-2afa-405e-be05-1cc65f34b8cb" providerId="ADAL" clId="{BDA71FBB-5689-458B-B302-96C3E4B02AA7}" dt="2019-06-02T17:26:47.414" v="1371" actId="14100"/>
          <ac:spMkLst>
            <pc:docMk/>
            <pc:sldMk cId="204151633" sldId="348"/>
            <ac:spMk id="8" creationId="{4390E50C-2DCD-4BEA-9001-E440808B43A5}"/>
          </ac:spMkLst>
        </pc:spChg>
      </pc:sldChg>
      <pc:sldChg chg="modSp">
        <pc:chgData name="Adaiyibo Kio" userId="bf1678d1-2afa-405e-be05-1cc65f34b8cb" providerId="ADAL" clId="{BDA71FBB-5689-458B-B302-96C3E4B02AA7}" dt="2019-06-04T10:50:09.742" v="1999" actId="20577"/>
        <pc:sldMkLst>
          <pc:docMk/>
          <pc:sldMk cId="307360606" sldId="355"/>
        </pc:sldMkLst>
        <pc:spChg chg="mod">
          <ac:chgData name="Adaiyibo Kio" userId="bf1678d1-2afa-405e-be05-1cc65f34b8cb" providerId="ADAL" clId="{BDA71FBB-5689-458B-B302-96C3E4B02AA7}" dt="2019-06-04T10:50:09.742" v="1999" actId="20577"/>
          <ac:spMkLst>
            <pc:docMk/>
            <pc:sldMk cId="307360606" sldId="355"/>
            <ac:spMk id="6" creationId="{10FEC646-AE62-4DBB-88E2-5D99D365AD5D}"/>
          </ac:spMkLst>
        </pc:spChg>
      </pc:sldChg>
    </pc:docChg>
  </pc:docChgLst>
  <pc:docChgLst>
    <pc:chgData name="Adaiyibo Kio" userId="bf1678d1-2afa-405e-be05-1cc65f34b8cb" providerId="ADAL" clId="{21EFD5F4-6A4F-4B9B-B450-06949D920AC9}"/>
    <pc:docChg chg="modSld sldOrd">
      <pc:chgData name="Adaiyibo Kio" userId="bf1678d1-2afa-405e-be05-1cc65f34b8cb" providerId="ADAL" clId="{21EFD5F4-6A4F-4B9B-B450-06949D920AC9}" dt="2019-05-22T18:55:21.832" v="9"/>
      <pc:docMkLst>
        <pc:docMk/>
      </pc:docMkLst>
    </pc:docChg>
  </pc:docChgLst>
  <pc:docChgLst>
    <pc:chgData name="Adaiyibo Kio" userId="bf1678d1-2afa-405e-be05-1cc65f34b8cb" providerId="ADAL" clId="{55DC2FE1-399F-4167-AB14-FFE10EFAC893}"/>
    <pc:docChg chg="undo custSel addSld delSld modSld">
      <pc:chgData name="Adaiyibo Kio" userId="bf1678d1-2afa-405e-be05-1cc65f34b8cb" providerId="ADAL" clId="{55DC2FE1-399F-4167-AB14-FFE10EFAC893}" dt="2019-06-10T00:03:40.255" v="812" actId="20577"/>
      <pc:docMkLst>
        <pc:docMk/>
      </pc:docMkLst>
      <pc:sldChg chg="modSp">
        <pc:chgData name="Adaiyibo Kio" userId="bf1678d1-2afa-405e-be05-1cc65f34b8cb" providerId="ADAL" clId="{55DC2FE1-399F-4167-AB14-FFE10EFAC893}" dt="2019-06-09T14:59:54.566" v="782" actId="20577"/>
        <pc:sldMkLst>
          <pc:docMk/>
          <pc:sldMk cId="1993686495" sldId="256"/>
        </pc:sldMkLst>
        <pc:spChg chg="mod">
          <ac:chgData name="Adaiyibo Kio" userId="bf1678d1-2afa-405e-be05-1cc65f34b8cb" providerId="ADAL" clId="{55DC2FE1-399F-4167-AB14-FFE10EFAC893}" dt="2019-06-09T14:59:54.566" v="782" actId="20577"/>
          <ac:spMkLst>
            <pc:docMk/>
            <pc:sldMk cId="1993686495" sldId="256"/>
            <ac:spMk id="2" creationId="{00000000-0000-0000-0000-000000000000}"/>
          </ac:spMkLst>
        </pc:spChg>
      </pc:sldChg>
      <pc:sldChg chg="modSp">
        <pc:chgData name="Adaiyibo Kio" userId="bf1678d1-2afa-405e-be05-1cc65f34b8cb" providerId="ADAL" clId="{55DC2FE1-399F-4167-AB14-FFE10EFAC893}" dt="2019-06-09T14:59:20.373" v="775"/>
        <pc:sldMkLst>
          <pc:docMk/>
          <pc:sldMk cId="204151633" sldId="348"/>
        </pc:sldMkLst>
        <pc:spChg chg="mod">
          <ac:chgData name="Adaiyibo Kio" userId="bf1678d1-2afa-405e-be05-1cc65f34b8cb" providerId="ADAL" clId="{55DC2FE1-399F-4167-AB14-FFE10EFAC893}" dt="2019-06-09T14:57:44.787" v="769" actId="1076"/>
          <ac:spMkLst>
            <pc:docMk/>
            <pc:sldMk cId="204151633" sldId="348"/>
            <ac:spMk id="4" creationId="{4A258037-7BC4-49C3-AE40-13B7F97C3A32}"/>
          </ac:spMkLst>
        </pc:spChg>
        <pc:spChg chg="mod">
          <ac:chgData name="Adaiyibo Kio" userId="bf1678d1-2afa-405e-be05-1cc65f34b8cb" providerId="ADAL" clId="{55DC2FE1-399F-4167-AB14-FFE10EFAC893}" dt="2019-06-09T14:59:20.373" v="775"/>
          <ac:spMkLst>
            <pc:docMk/>
            <pc:sldMk cId="204151633" sldId="348"/>
            <ac:spMk id="7" creationId="{B866D0AC-ADBB-4814-9FCC-29078509C7E7}"/>
          </ac:spMkLst>
        </pc:spChg>
        <pc:spChg chg="mod">
          <ac:chgData name="Adaiyibo Kio" userId="bf1678d1-2afa-405e-be05-1cc65f34b8cb" providerId="ADAL" clId="{55DC2FE1-399F-4167-AB14-FFE10EFAC893}" dt="2019-06-09T14:51:50.785" v="667" actId="14100"/>
          <ac:spMkLst>
            <pc:docMk/>
            <pc:sldMk cId="204151633" sldId="348"/>
            <ac:spMk id="8" creationId="{4390E50C-2DCD-4BEA-9001-E440808B43A5}"/>
          </ac:spMkLst>
        </pc:spChg>
      </pc:sldChg>
      <pc:sldChg chg="modSp add">
        <pc:chgData name="Adaiyibo Kio" userId="bf1678d1-2afa-405e-be05-1cc65f34b8cb" providerId="ADAL" clId="{55DC2FE1-399F-4167-AB14-FFE10EFAC893}" dt="2019-06-09T14:59:39.521" v="780" actId="20577"/>
        <pc:sldMkLst>
          <pc:docMk/>
          <pc:sldMk cId="1342526263" sldId="375"/>
        </pc:sldMkLst>
        <pc:spChg chg="mod">
          <ac:chgData name="Adaiyibo Kio" userId="bf1678d1-2afa-405e-be05-1cc65f34b8cb" providerId="ADAL" clId="{55DC2FE1-399F-4167-AB14-FFE10EFAC893}" dt="2019-06-09T14:57:53.005" v="770" actId="1076"/>
          <ac:spMkLst>
            <pc:docMk/>
            <pc:sldMk cId="1342526263" sldId="375"/>
            <ac:spMk id="4" creationId="{4A258037-7BC4-49C3-AE40-13B7F97C3A32}"/>
          </ac:spMkLst>
        </pc:spChg>
        <pc:spChg chg="mod">
          <ac:chgData name="Adaiyibo Kio" userId="bf1678d1-2afa-405e-be05-1cc65f34b8cb" providerId="ADAL" clId="{55DC2FE1-399F-4167-AB14-FFE10EFAC893}" dt="2019-06-09T14:59:39.521" v="780" actId="20577"/>
          <ac:spMkLst>
            <pc:docMk/>
            <pc:sldMk cId="1342526263" sldId="375"/>
            <ac:spMk id="7" creationId="{B866D0AC-ADBB-4814-9FCC-29078509C7E7}"/>
          </ac:spMkLst>
        </pc:spChg>
      </pc:sldChg>
    </pc:docChg>
  </pc:docChgLst>
  <pc:docChgLst>
    <pc:chgData name="Adaiyibo Kio" userId="bf1678d1-2afa-405e-be05-1cc65f34b8cb" providerId="ADAL" clId="{B54723A7-DA33-487A-BA85-63D12EC45B0E}"/>
    <pc:docChg chg="undo custSel modSld sldOrd">
      <pc:chgData name="Adaiyibo Kio" userId="bf1678d1-2afa-405e-be05-1cc65f34b8cb" providerId="ADAL" clId="{B54723A7-DA33-487A-BA85-63D12EC45B0E}" dt="2019-05-27T13:55:45.741" v="1583" actId="1037"/>
      <pc:docMkLst>
        <pc:docMk/>
      </pc:docMkLst>
      <pc:sldChg chg="modSp">
        <pc:chgData name="Adaiyibo Kio" userId="bf1678d1-2afa-405e-be05-1cc65f34b8cb" providerId="ADAL" clId="{B54723A7-DA33-487A-BA85-63D12EC45B0E}" dt="2019-05-27T13:52:41.704" v="1482" actId="20577"/>
        <pc:sldMkLst>
          <pc:docMk/>
          <pc:sldMk cId="1993686495" sldId="256"/>
        </pc:sldMkLst>
        <pc:spChg chg="mod">
          <ac:chgData name="Adaiyibo Kio" userId="bf1678d1-2afa-405e-be05-1cc65f34b8cb" providerId="ADAL" clId="{B54723A7-DA33-487A-BA85-63D12EC45B0E}" dt="2019-05-27T13:52:41.704" v="1482" actId="20577"/>
          <ac:spMkLst>
            <pc:docMk/>
            <pc:sldMk cId="1993686495" sldId="256"/>
            <ac:spMk id="3" creationId="{00000000-0000-0000-0000-000000000000}"/>
          </ac:spMkLst>
        </pc:spChg>
      </pc:sldChg>
      <pc:sldChg chg="modSp">
        <pc:chgData name="Adaiyibo Kio" userId="bf1678d1-2afa-405e-be05-1cc65f34b8cb" providerId="ADAL" clId="{B54723A7-DA33-487A-BA85-63D12EC45B0E}" dt="2019-05-27T13:46:14.775" v="1271" actId="20577"/>
        <pc:sldMkLst>
          <pc:docMk/>
          <pc:sldMk cId="3516899011" sldId="345"/>
        </pc:sldMkLst>
        <pc:spChg chg="mod">
          <ac:chgData name="Adaiyibo Kio" userId="bf1678d1-2afa-405e-be05-1cc65f34b8cb" providerId="ADAL" clId="{B54723A7-DA33-487A-BA85-63D12EC45B0E}" dt="2019-05-27T13:46:14.775" v="1271" actId="20577"/>
          <ac:spMkLst>
            <pc:docMk/>
            <pc:sldMk cId="3516899011" sldId="345"/>
            <ac:spMk id="5" creationId="{10FEC646-AE62-4DBB-88E2-5D99D365AD5D}"/>
          </ac:spMkLst>
        </pc:spChg>
      </pc:sldChg>
      <pc:sldChg chg="modSp ord">
        <pc:chgData name="Adaiyibo Kio" userId="bf1678d1-2afa-405e-be05-1cc65f34b8cb" providerId="ADAL" clId="{B54723A7-DA33-487A-BA85-63D12EC45B0E}" dt="2019-05-27T13:55:45.741" v="1583" actId="1037"/>
        <pc:sldMkLst>
          <pc:docMk/>
          <pc:sldMk cId="307360606" sldId="355"/>
        </pc:sldMkLst>
        <pc:spChg chg="mod">
          <ac:chgData name="Adaiyibo Kio" userId="bf1678d1-2afa-405e-be05-1cc65f34b8cb" providerId="ADAL" clId="{B54723A7-DA33-487A-BA85-63D12EC45B0E}" dt="2019-05-27T13:55:45.741" v="1583" actId="1037"/>
          <ac:spMkLst>
            <pc:docMk/>
            <pc:sldMk cId="307360606" sldId="355"/>
            <ac:spMk id="4" creationId="{00000000-0000-0000-0000-000000000000}"/>
          </ac:spMkLst>
        </pc:spChg>
        <pc:spChg chg="mod">
          <ac:chgData name="Adaiyibo Kio" userId="bf1678d1-2afa-405e-be05-1cc65f34b8cb" providerId="ADAL" clId="{B54723A7-DA33-487A-BA85-63D12EC45B0E}" dt="2019-05-27T13:35:09.175" v="444" actId="20577"/>
          <ac:spMkLst>
            <pc:docMk/>
            <pc:sldMk cId="307360606" sldId="355"/>
            <ac:spMk id="5" creationId="{18264E6D-423D-4E3D-86AA-6932D6FBDCE5}"/>
          </ac:spMkLst>
        </pc:spChg>
        <pc:spChg chg="mod">
          <ac:chgData name="Adaiyibo Kio" userId="bf1678d1-2afa-405e-be05-1cc65f34b8cb" providerId="ADAL" clId="{B54723A7-DA33-487A-BA85-63D12EC45B0E}" dt="2019-05-27T13:54:37.481" v="1572" actId="20577"/>
          <ac:spMkLst>
            <pc:docMk/>
            <pc:sldMk cId="307360606" sldId="355"/>
            <ac:spMk id="6" creationId="{10FEC646-AE62-4DBB-88E2-5D99D365AD5D}"/>
          </ac:spMkLst>
        </pc:spChg>
      </pc:sldChg>
    </pc:docChg>
  </pc:docChgLst>
  <pc:docChgLst>
    <pc:chgData name="Adaiyibo Kio" userId="bf1678d1-2afa-405e-be05-1cc65f34b8cb" providerId="ADAL" clId="{6C5B89A0-A2A5-4BC1-8E2F-0EBBA2BB363D}"/>
    <pc:docChg chg="undo custSel modSld">
      <pc:chgData name="Adaiyibo Kio" userId="bf1678d1-2afa-405e-be05-1cc65f34b8cb" providerId="ADAL" clId="{6C5B89A0-A2A5-4BC1-8E2F-0EBBA2BB363D}" dt="2019-06-10T00:40:35.201" v="481" actId="20577"/>
      <pc:docMkLst>
        <pc:docMk/>
      </pc:docMkLst>
      <pc:sldChg chg="modSp">
        <pc:chgData name="Adaiyibo Kio" userId="bf1678d1-2afa-405e-be05-1cc65f34b8cb" providerId="ADAL" clId="{6C5B89A0-A2A5-4BC1-8E2F-0EBBA2BB363D}" dt="2019-06-10T00:40:35.201" v="481" actId="20577"/>
        <pc:sldMkLst>
          <pc:docMk/>
          <pc:sldMk cId="307360606" sldId="355"/>
        </pc:sldMkLst>
        <pc:spChg chg="mod">
          <ac:chgData name="Adaiyibo Kio" userId="bf1678d1-2afa-405e-be05-1cc65f34b8cb" providerId="ADAL" clId="{6C5B89A0-A2A5-4BC1-8E2F-0EBBA2BB363D}" dt="2019-06-10T00:40:35.201" v="481" actId="20577"/>
          <ac:spMkLst>
            <pc:docMk/>
            <pc:sldMk cId="307360606" sldId="355"/>
            <ac:spMk id="6" creationId="{10FEC646-AE62-4DBB-88E2-5D99D365AD5D}"/>
          </ac:spMkLst>
        </pc:spChg>
      </pc:sldChg>
    </pc:docChg>
  </pc:docChgLst>
  <pc:docChgLst>
    <pc:chgData name="Adaiyibo Kio" userId="bf1678d1-2afa-405e-be05-1cc65f34b8cb" providerId="ADAL" clId="{2AD3FCFC-DE08-4285-897A-35688FEAF1D3}"/>
    <pc:docChg chg="undo modSld">
      <pc:chgData name="Adaiyibo Kio" userId="bf1678d1-2afa-405e-be05-1cc65f34b8cb" providerId="ADAL" clId="{2AD3FCFC-DE08-4285-897A-35688FEAF1D3}" dt="2019-06-15T02:38:03.669" v="17" actId="20577"/>
      <pc:docMkLst>
        <pc:docMk/>
      </pc:docMkLst>
      <pc:sldChg chg="modSp">
        <pc:chgData name="Adaiyibo Kio" userId="bf1678d1-2afa-405e-be05-1cc65f34b8cb" providerId="ADAL" clId="{2AD3FCFC-DE08-4285-897A-35688FEAF1D3}" dt="2019-06-15T02:38:03.669" v="17" actId="20577"/>
        <pc:sldMkLst>
          <pc:docMk/>
          <pc:sldMk cId="1494549824" sldId="378"/>
        </pc:sldMkLst>
        <pc:graphicFrameChg chg="modGraphic">
          <ac:chgData name="Adaiyibo Kio" userId="bf1678d1-2afa-405e-be05-1cc65f34b8cb" providerId="ADAL" clId="{2AD3FCFC-DE08-4285-897A-35688FEAF1D3}" dt="2019-06-15T02:38:03.669" v="17" actId="20577"/>
          <ac:graphicFrameMkLst>
            <pc:docMk/>
            <pc:sldMk cId="1494549824" sldId="378"/>
            <ac:graphicFrameMk id="2" creationId="{64D1DD0E-C91B-4B45-9E00-EA74628601FD}"/>
          </ac:graphicFrameMkLst>
        </pc:graphicFrameChg>
      </pc:sldChg>
      <pc:sldChg chg="modSp">
        <pc:chgData name="Adaiyibo Kio" userId="bf1678d1-2afa-405e-be05-1cc65f34b8cb" providerId="ADAL" clId="{2AD3FCFC-DE08-4285-897A-35688FEAF1D3}" dt="2019-06-15T02:37:40.275" v="3" actId="20577"/>
        <pc:sldMkLst>
          <pc:docMk/>
          <pc:sldMk cId="283669509" sldId="381"/>
        </pc:sldMkLst>
        <pc:graphicFrameChg chg="modGraphic">
          <ac:chgData name="Adaiyibo Kio" userId="bf1678d1-2afa-405e-be05-1cc65f34b8cb" providerId="ADAL" clId="{2AD3FCFC-DE08-4285-897A-35688FEAF1D3}" dt="2019-06-15T02:37:40.275" v="3" actId="20577"/>
          <ac:graphicFrameMkLst>
            <pc:docMk/>
            <pc:sldMk cId="283669509" sldId="381"/>
            <ac:graphicFrameMk id="2" creationId="{64D1DD0E-C91B-4B45-9E00-EA74628601FD}"/>
          </ac:graphicFrameMkLst>
        </pc:graphicFrameChg>
      </pc:sldChg>
    </pc:docChg>
  </pc:docChgLst>
  <pc:docChgLst>
    <pc:chgData name="Adaiyibo Kio" userId="bf1678d1-2afa-405e-be05-1cc65f34b8cb" providerId="ADAL" clId="{ACFF13CF-568C-499B-A5A3-61054B2C1349}"/>
    <pc:docChg chg="undo custSel modSld">
      <pc:chgData name="Adaiyibo Kio" userId="bf1678d1-2afa-405e-be05-1cc65f34b8cb" providerId="ADAL" clId="{ACFF13CF-568C-499B-A5A3-61054B2C1349}" dt="2019-05-28T15:13:03.737" v="69" actId="20577"/>
      <pc:docMkLst>
        <pc:docMk/>
      </pc:docMkLst>
    </pc:docChg>
  </pc:docChgLst>
  <pc:docChgLst>
    <pc:chgData name="Adaiyibo Kio" userId="bf1678d1-2afa-405e-be05-1cc65f34b8cb" providerId="ADAL" clId="{FF255E66-0712-414A-A487-C6A92C6C04CD}"/>
    <pc:docChg chg="modSld">
      <pc:chgData name="Adaiyibo Kio" userId="bf1678d1-2afa-405e-be05-1cc65f34b8cb" providerId="ADAL" clId="{FF255E66-0712-414A-A487-C6A92C6C04CD}" dt="2019-06-11T16:31:50.577" v="7" actId="20577"/>
      <pc:docMkLst>
        <pc:docMk/>
      </pc:docMkLst>
      <pc:sldChg chg="modSp">
        <pc:chgData name="Adaiyibo Kio" userId="bf1678d1-2afa-405e-be05-1cc65f34b8cb" providerId="ADAL" clId="{FF255E66-0712-414A-A487-C6A92C6C04CD}" dt="2019-06-11T16:31:50.577" v="7" actId="20577"/>
        <pc:sldMkLst>
          <pc:docMk/>
          <pc:sldMk cId="1993686495" sldId="256"/>
        </pc:sldMkLst>
        <pc:spChg chg="mod">
          <ac:chgData name="Adaiyibo Kio" userId="bf1678d1-2afa-405e-be05-1cc65f34b8cb" providerId="ADAL" clId="{FF255E66-0712-414A-A487-C6A92C6C04CD}" dt="2019-06-11T16:31:50.577" v="7" actId="20577"/>
          <ac:spMkLst>
            <pc:docMk/>
            <pc:sldMk cId="1993686495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92" y="171451"/>
            <a:ext cx="11735649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862910" y="2845408"/>
            <a:ext cx="104532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21469" y="2845408"/>
            <a:ext cx="104532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A534-EB74-4527-A280-792B8EE3B2AB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88FB8FF-E84C-EC49-87A9-5C83013565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8054" y="843669"/>
            <a:ext cx="955893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7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9039"/>
            <a:ext cx="109728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251" y="2332040"/>
            <a:ext cx="10470148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A01-A0B6-4E72-A35B-A8B04AA1A582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1428" y="1440499"/>
            <a:ext cx="12192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950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5C32-5CA9-4E85-A43F-716E4E45A20C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3340-3846-48D9-80CF-1C9219627815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46861"/>
            <a:ext cx="5386917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230709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946861"/>
            <a:ext cx="5389033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C6F8-14CC-4F04-B7BD-A38D48DD885B}" type="datetime1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456" y="152400"/>
            <a:ext cx="11768549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DD2A-2385-47FF-9BA1-9D291DCE8C30}" type="datetime1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15210" y="2180071"/>
            <a:ext cx="9531047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315210" y="2860428"/>
            <a:ext cx="104532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0745413" y="2860428"/>
            <a:ext cx="104532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861" y="1711418"/>
            <a:ext cx="1249739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72522"/>
            <a:ext cx="8128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8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92" y="171451"/>
            <a:ext cx="11735649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1862910" y="2845408"/>
            <a:ext cx="104532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221469" y="2845408"/>
            <a:ext cx="104532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CF-BE64-4A01-B3AB-6151CDF0BD76}" type="datetime1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1075"/>
            <a:ext cx="6815667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2406317"/>
            <a:ext cx="4011084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45AC-9528-4D9B-84ED-2F549EE88D63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06905"/>
            <a:ext cx="73152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2B1F-93FF-431A-8421-99C484C288C0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428" y="274640"/>
            <a:ext cx="11596536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7983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22834"/>
            <a:ext cx="109728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0B3C-8375-4CD8-A11F-3AA8707FD77D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203205" y="6575107"/>
            <a:ext cx="9400417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818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276" y="1182788"/>
            <a:ext cx="7772400" cy="20827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Wind Energy Project Report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(Data Mining and Feature Engineering)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9600" y="6356352"/>
            <a:ext cx="2133600" cy="365125"/>
          </a:xfrm>
        </p:spPr>
        <p:txBody>
          <a:bodyPr/>
          <a:lstStyle/>
          <a:p>
            <a:pPr defTabSz="457200"/>
            <a:fld id="{788FB8FF-E84C-EC49-87A9-5C830135652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0651" y="4580100"/>
            <a:ext cx="6885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Prepared by: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      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Adaiyibo</a:t>
            </a:r>
            <a:r>
              <a:rPr lang="en-US" sz="2400" dirty="0">
                <a:solidFill>
                  <a:schemeClr val="bg1"/>
                </a:solidFill>
              </a:rPr>
              <a:t> Kio &amp; Nitesh Kumar</a:t>
            </a:r>
          </a:p>
        </p:txBody>
      </p:sp>
    </p:spTree>
    <p:extLst>
      <p:ext uri="{BB962C8B-B14F-4D97-AF65-F5344CB8AC3E}">
        <p14:creationId xmlns:p14="http://schemas.microsoft.com/office/powerpoint/2010/main" val="199368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D0F8-9B40-4081-A530-F8A0FB2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24325" y="6538915"/>
            <a:ext cx="2133600" cy="365125"/>
          </a:xfrm>
        </p:spPr>
        <p:txBody>
          <a:bodyPr/>
          <a:lstStyle/>
          <a:p>
            <a:pPr defTabSz="457200"/>
            <a:fld id="{788FB8FF-E84C-EC49-87A9-5C830135652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EC646-AE62-4DBB-88E2-5D99D365AD5D}"/>
              </a:ext>
            </a:extLst>
          </p:cNvPr>
          <p:cNvSpPr/>
          <p:nvPr/>
        </p:nvSpPr>
        <p:spPr>
          <a:xfrm>
            <a:off x="313510" y="1020105"/>
            <a:ext cx="11573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Filtering of data for Turbine State, Power Limitation and Valid Data </a:t>
            </a:r>
          </a:p>
          <a:p>
            <a:pPr marL="630238" indent="-342900" defTabSz="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Turbine State – 5 </a:t>
            </a:r>
          </a:p>
          <a:p>
            <a:pPr marL="630238" indent="-342900" defTabSz="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Power Limitation – 0 </a:t>
            </a:r>
          </a:p>
          <a:p>
            <a:pPr marL="630238" indent="-342900" defTabSz="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Data Valid – 1 </a:t>
            </a:r>
          </a:p>
          <a:p>
            <a:pPr defTabSz="457200"/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defTabSz="457200"/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marL="342900" indent="-342900" defTabSz="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above filtering reduced the data set from 3.3M to 2.1M observations.</a:t>
            </a:r>
          </a:p>
          <a:p>
            <a:pPr defTabSz="457200"/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defTabSz="457200"/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66576-135B-44A6-8410-2E52EEA0610F}"/>
              </a:ext>
            </a:extLst>
          </p:cNvPr>
          <p:cNvSpPr txBox="1"/>
          <p:nvPr/>
        </p:nvSpPr>
        <p:spPr>
          <a:xfrm>
            <a:off x="626663" y="429920"/>
            <a:ext cx="349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5168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0502" y="6492875"/>
            <a:ext cx="2883270" cy="365125"/>
          </a:xfrm>
        </p:spPr>
        <p:txBody>
          <a:bodyPr/>
          <a:lstStyle/>
          <a:p>
            <a:pPr algn="ctr"/>
            <a:fld id="{788FB8FF-E84C-EC49-87A9-5C830135652C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64E6D-423D-4E3D-86AA-6932D6FBDCE5}"/>
              </a:ext>
            </a:extLst>
          </p:cNvPr>
          <p:cNvSpPr txBox="1"/>
          <p:nvPr/>
        </p:nvSpPr>
        <p:spPr>
          <a:xfrm>
            <a:off x="626663" y="429920"/>
            <a:ext cx="65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EC646-AE62-4DBB-88E2-5D99D365AD5D}"/>
              </a:ext>
            </a:extLst>
          </p:cNvPr>
          <p:cNvSpPr/>
          <p:nvPr/>
        </p:nvSpPr>
        <p:spPr>
          <a:xfrm>
            <a:off x="313509" y="1020106"/>
            <a:ext cx="115459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Initial exploratory data analysis suggested that id19 – id25, id36, id37, id71 – id78, id84 – id87, and id111 might be important</a:t>
            </a:r>
            <a:r>
              <a:rPr lang="en-US" sz="2800" dirty="0">
                <a:solidFill>
                  <a:prstClr val="black"/>
                </a:solidFill>
              </a:rPr>
              <a:t>. These were later shown to be temperature measurements correlated to each other and/or ambient temperature.</a:t>
            </a:r>
          </a:p>
          <a:p>
            <a:pPr defTabSz="457200"/>
            <a:endParaRPr lang="en-US" sz="28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Further exploratory data analysis suggested that </a:t>
            </a:r>
            <a:r>
              <a:rPr lang="en-US" sz="2800" dirty="0"/>
              <a:t>id12 – id14, id26 – 28, id30, id31, id47, id61, id94 – id96, and id141 might be important. These were shown to be various measurements intrinsic to the generator and related to generator speed, power and temperature.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28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Removal of features that are correlated and similarly distributed with other features included in the model and keep only one of then.</a:t>
            </a:r>
          </a:p>
        </p:txBody>
      </p:sp>
    </p:spTree>
    <p:extLst>
      <p:ext uri="{BB962C8B-B14F-4D97-AF65-F5344CB8AC3E}">
        <p14:creationId xmlns:p14="http://schemas.microsoft.com/office/powerpoint/2010/main" val="3073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8037-7BC4-49C3-AE40-13B7F97C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61330" y="6492875"/>
            <a:ext cx="28448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66D0AC-ADBB-4814-9FCC-29078509C7E7}"/>
                  </a:ext>
                </a:extLst>
              </p:cNvPr>
              <p:cNvSpPr txBox="1"/>
              <p:nvPr/>
            </p:nvSpPr>
            <p:spPr>
              <a:xfrm>
                <a:off x="301093" y="1003192"/>
                <a:ext cx="1158536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prstClr val="black"/>
                    </a:solidFill>
                  </a:rPr>
                  <a:t>All parameter values are 10-minute averages.</a:t>
                </a:r>
              </a:p>
              <a:p>
                <a:pPr marL="119063" defTabSz="457200"/>
                <a:endParaRPr lang="en-US" sz="280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prstClr val="black"/>
                    </a:solidFill>
                  </a:rPr>
                  <a:t> 1. Wind speed (W)</a:t>
                </a: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prstClr val="black"/>
                    </a:solidFill>
                  </a:rPr>
                  <a:t>2. Generator speed (G)</a:t>
                </a: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prstClr val="black"/>
                    </a:solidFill>
                  </a:rPr>
                  <a:t>3. Temperature (T)</a:t>
                </a: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prstClr val="black"/>
                    </a:solidFill>
                  </a:rPr>
                  <a:t>4. Correct Wind Direction (D) from a range of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] to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].</a:t>
                </a: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solidFill>
                      <a:prstClr val="black"/>
                    </a:solidFill>
                  </a:rPr>
                  <a:t>5. Numeric Time (</a:t>
                </a:r>
                <a:r>
                  <a:rPr lang="en-US" sz="2800" dirty="0" err="1">
                    <a:solidFill>
                      <a:prstClr val="black"/>
                    </a:solidFill>
                  </a:rPr>
                  <a:t>num_time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–  Time represented as numbers between 0.0 and 23.9. For example, given Times of 08:00:00 and 13:30:00, the equivalent </a:t>
                </a:r>
                <a:r>
                  <a:rPr lang="en-US" sz="2800" dirty="0" err="1">
                    <a:solidFill>
                      <a:prstClr val="black"/>
                    </a:solidFill>
                  </a:rPr>
                  <a:t>num_times</a:t>
                </a:r>
                <a:r>
                  <a:rPr lang="en-US" sz="2800" dirty="0">
                    <a:solidFill>
                      <a:prstClr val="black"/>
                    </a:solidFill>
                  </a:rPr>
                  <a:t> would be 8.0 and 13.5 respectively.</a:t>
                </a: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66D0AC-ADBB-4814-9FCC-29078509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93" y="1003192"/>
                <a:ext cx="11585360" cy="6124754"/>
              </a:xfrm>
              <a:prstGeom prst="rect">
                <a:avLst/>
              </a:prstGeom>
              <a:blipFill>
                <a:blip r:embed="rId2"/>
                <a:stretch>
                  <a:fillRect t="-996"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90E50C-2DCD-4BEA-9001-E440808B43A5}"/>
              </a:ext>
            </a:extLst>
          </p:cNvPr>
          <p:cNvSpPr txBox="1"/>
          <p:nvPr/>
        </p:nvSpPr>
        <p:spPr>
          <a:xfrm>
            <a:off x="626662" y="429920"/>
            <a:ext cx="664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Feature Engineering – Modifying Features</a:t>
            </a:r>
          </a:p>
        </p:txBody>
      </p:sp>
    </p:spTree>
    <p:extLst>
      <p:ext uri="{BB962C8B-B14F-4D97-AF65-F5344CB8AC3E}">
        <p14:creationId xmlns:p14="http://schemas.microsoft.com/office/powerpoint/2010/main" val="20415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8037-7BC4-49C3-AE40-13B7F97C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84365" y="6492875"/>
            <a:ext cx="28448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66D0AC-ADBB-4814-9FCC-29078509C7E7}"/>
                  </a:ext>
                </a:extLst>
              </p:cNvPr>
              <p:cNvSpPr txBox="1"/>
              <p:nvPr/>
            </p:nvSpPr>
            <p:spPr>
              <a:xfrm>
                <a:off x="301092" y="1003192"/>
                <a:ext cx="11797863" cy="5349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450" dirty="0">
                    <a:solidFill>
                      <a:prstClr val="black"/>
                    </a:solidFill>
                  </a:rPr>
                  <a:t>6. Turbulence intensity (TI) –  computed using a 10-min block of data.</a:t>
                </a: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endParaRPr lang="en-US" sz="245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450" dirty="0">
                    <a:solidFill>
                      <a:prstClr val="black"/>
                    </a:solidFill>
                  </a:rPr>
                  <a:t>7. Standard Deviation of Wind Direction (</a:t>
                </a:r>
                <a:r>
                  <a:rPr lang="en-US" sz="2450" dirty="0" err="1">
                    <a:solidFill>
                      <a:prstClr val="black"/>
                    </a:solidFill>
                  </a:rPr>
                  <a:t>sdD</a:t>
                </a:r>
                <a:r>
                  <a:rPr lang="en-US" sz="2450" dirty="0">
                    <a:solidFill>
                      <a:prstClr val="black"/>
                    </a:solidFill>
                  </a:rPr>
                  <a:t>) – computed using a 10-min block of data.</a:t>
                </a: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endParaRPr lang="en-US" sz="245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450" dirty="0">
                    <a:solidFill>
                      <a:prstClr val="black"/>
                    </a:solidFill>
                  </a:rPr>
                  <a:t>8. Blade Angle Average (Ang) – Mean of the 3 blade angles</a:t>
                </a:r>
              </a:p>
              <a:p>
                <a:pPr marL="341313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𝐴𝑛𝑔</m:t>
                      </m:r>
                      <m:r>
                        <a:rPr lang="en-US" sz="24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𝐴𝑛𝑔</m:t>
                              </m:r>
                              <m:r>
                                <a:rPr lang="en-US" sz="24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𝐴𝑛𝑔</m:t>
                              </m:r>
                              <m:r>
                                <a:rPr lang="en-US" sz="24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24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𝐴𝑛𝑔</m:t>
                              </m:r>
                              <m:r>
                                <a:rPr lang="en-US" sz="24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50" dirty="0">
                  <a:solidFill>
                    <a:prstClr val="black"/>
                  </a:solidFill>
                </a:endParaRPr>
              </a:p>
              <a:p>
                <a:pPr marL="341313" defTabSz="457200"/>
                <a:endParaRPr lang="en-US" sz="2450" dirty="0">
                  <a:solidFill>
                    <a:prstClr val="black"/>
                  </a:solidFill>
                </a:endParaRPr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450" dirty="0">
                    <a:solidFill>
                      <a:prstClr val="black"/>
                    </a:solidFill>
                  </a:rPr>
                  <a:t>9 &amp; 10. Wind Speed Lag (WLag1 and WLag2) – Speed of the immediate past data points.</a:t>
                </a:r>
              </a:p>
              <a:p>
                <a:pPr marL="119063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𝑊𝐿𝑎𝑔</m:t>
                      </m:r>
                      <m:sSub>
                        <m:sSubPr>
                          <m:ctrlP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5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19063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𝑊𝐿𝑎𝑔</m:t>
                      </m:r>
                      <m:sSub>
                        <m:sSubPr>
                          <m:ctrlP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50" dirty="0"/>
              </a:p>
              <a:p>
                <a:pPr marL="119063" defTabSz="457200"/>
                <a:endParaRPr lang="en-US" sz="2450" dirty="0"/>
              </a:p>
              <a:p>
                <a:pPr marL="461963" indent="-342900" defTabSz="457200">
                  <a:buFont typeface="Wingdings" panose="05000000000000000000" pitchFamily="2" charset="2"/>
                  <a:buChar char="§"/>
                </a:pPr>
                <a:r>
                  <a:rPr lang="en-US" sz="2450" dirty="0">
                    <a:solidFill>
                      <a:prstClr val="black"/>
                    </a:solidFill>
                  </a:rPr>
                  <a:t>11.  Delta (</a:t>
                </a:r>
                <a:r>
                  <a:rPr lang="el-GR" sz="2450" dirty="0">
                    <a:solidFill>
                      <a:prstClr val="black"/>
                    </a:solidFill>
                  </a:rPr>
                  <a:t>δ</a:t>
                </a:r>
                <a:r>
                  <a:rPr lang="en-US" sz="2450" dirty="0">
                    <a:solidFill>
                      <a:prstClr val="black"/>
                    </a:solidFill>
                  </a:rPr>
                  <a:t>) – Difference between Wind Direction and Nacelle Position.</a:t>
                </a:r>
              </a:p>
              <a:p>
                <a:pPr marL="341313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5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180−</m:t>
                          </m:r>
                          <m:d>
                            <m:dPr>
                              <m:ctrlPr>
                                <a:rPr lang="en-US" sz="24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𝑁𝑎𝑐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66D0AC-ADBB-4814-9FCC-29078509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92" y="1003192"/>
                <a:ext cx="11797863" cy="5349093"/>
              </a:xfrm>
              <a:prstGeom prst="rect">
                <a:avLst/>
              </a:prstGeom>
              <a:blipFill>
                <a:blip r:embed="rId2"/>
                <a:stretch>
                  <a:fillRect t="-912" r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90E50C-2DCD-4BEA-9001-E440808B43A5}"/>
              </a:ext>
            </a:extLst>
          </p:cNvPr>
          <p:cNvSpPr txBox="1"/>
          <p:nvPr/>
        </p:nvSpPr>
        <p:spPr>
          <a:xfrm>
            <a:off x="626662" y="429920"/>
            <a:ext cx="612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Feature Engineering – New Features</a:t>
            </a:r>
          </a:p>
        </p:txBody>
      </p:sp>
    </p:spTree>
    <p:extLst>
      <p:ext uri="{BB962C8B-B14F-4D97-AF65-F5344CB8AC3E}">
        <p14:creationId xmlns:p14="http://schemas.microsoft.com/office/powerpoint/2010/main" val="134252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0502" y="6492875"/>
            <a:ext cx="2883270" cy="365125"/>
          </a:xfrm>
        </p:spPr>
        <p:txBody>
          <a:bodyPr/>
          <a:lstStyle/>
          <a:p>
            <a:pPr algn="ctr"/>
            <a:fld id="{788FB8FF-E84C-EC49-87A9-5C830135652C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64E6D-423D-4E3D-86AA-6932D6FBDCE5}"/>
              </a:ext>
            </a:extLst>
          </p:cNvPr>
          <p:cNvSpPr txBox="1"/>
          <p:nvPr/>
        </p:nvSpPr>
        <p:spPr>
          <a:xfrm>
            <a:off x="626663" y="429920"/>
            <a:ext cx="65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Current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EC646-AE62-4DBB-88E2-5D99D365AD5D}"/>
              </a:ext>
            </a:extLst>
          </p:cNvPr>
          <p:cNvSpPr/>
          <p:nvPr/>
        </p:nvSpPr>
        <p:spPr>
          <a:xfrm>
            <a:off x="313509" y="1020106"/>
            <a:ext cx="1154598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id5 and id17 are flagged as possibly important from previous analysis. 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26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600" dirty="0"/>
              <a:t>Two sets of models are built – one set containing id5 and id17, and the other set excluding id5 and id17.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26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Nacelle Position is excluded from the current analysis as a new feature incorporating the Nacelle Position is created.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endParaRPr lang="en-US" sz="26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Note that models in previous reports provided did not contain the following variables: id5, id17, </a:t>
            </a:r>
            <a:r>
              <a:rPr lang="en-US" sz="2600" dirty="0" err="1">
                <a:solidFill>
                  <a:prstClr val="black"/>
                </a:solidFill>
              </a:rPr>
              <a:t>sdD</a:t>
            </a:r>
            <a:r>
              <a:rPr lang="en-US" sz="2600" dirty="0">
                <a:solidFill>
                  <a:prstClr val="black"/>
                </a:solidFill>
              </a:rPr>
              <a:t>, WLag1, WLag2 and delta </a:t>
            </a:r>
          </a:p>
          <a:p>
            <a:pPr defTabSz="457200"/>
            <a:endParaRPr lang="en-US" sz="2600" dirty="0">
              <a:solidFill>
                <a:prstClr val="black"/>
              </a:solidFill>
            </a:endParaRP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Turbine 34 [2016 &amp; 2018] and Turbine 61 [2018] are analyzed. KNN is used to build models and the models with the least RMSE are reported. Also reported are previous KNN and binning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95948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D0F8-9B40-4081-A530-F8A0FB2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24325" y="6538915"/>
            <a:ext cx="2133600" cy="365125"/>
          </a:xfrm>
        </p:spPr>
        <p:txBody>
          <a:bodyPr/>
          <a:lstStyle/>
          <a:p>
            <a:pPr defTabSz="457200">
              <a:defRPr/>
            </a:pPr>
            <a:fld id="{788FB8FF-E84C-EC49-87A9-5C830135652C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64E6D-423D-4E3D-86AA-6932D6FBDCE5}"/>
              </a:ext>
            </a:extLst>
          </p:cNvPr>
          <p:cNvSpPr txBox="1"/>
          <p:nvPr/>
        </p:nvSpPr>
        <p:spPr>
          <a:xfrm>
            <a:off x="626663" y="429920"/>
            <a:ext cx="65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Results – Turbine 34 [2016]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D1DD0E-C91B-4B45-9E00-EA74628601FD}"/>
              </a:ext>
            </a:extLst>
          </p:cNvPr>
          <p:cNvGraphicFramePr>
            <a:graphicFrameLocks noGrp="1"/>
          </p:cNvGraphicFramePr>
          <p:nvPr/>
        </p:nvGraphicFramePr>
        <p:xfrm>
          <a:off x="313677" y="3608542"/>
          <a:ext cx="11559711" cy="27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237">
                  <a:extLst>
                    <a:ext uri="{9D8B030D-6E8A-4147-A177-3AD203B41FA5}">
                      <a16:colId xmlns:a16="http://schemas.microsoft.com/office/drawing/2014/main" val="306021689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19088236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286057803"/>
                    </a:ext>
                  </a:extLst>
                </a:gridCol>
              </a:tblGrid>
              <a:tr h="377804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Without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8217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Current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G + T + Ang + TI</a:t>
                      </a:r>
                    </a:p>
                    <a:p>
                      <a:r>
                        <a:rPr lang="en-US" sz="2400" dirty="0"/>
                        <a:t>RMSE = 2.045%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T+ </a:t>
                      </a:r>
                      <a:r>
                        <a:rPr lang="en-US" sz="2400" dirty="0" err="1"/>
                        <a:t>num_time</a:t>
                      </a:r>
                      <a:endParaRPr lang="en-US" sz="2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3.095%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Previous results</a:t>
                      </a:r>
                    </a:p>
                    <a:p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G + T + Ang</a:t>
                      </a:r>
                    </a:p>
                    <a:p>
                      <a:r>
                        <a:rPr lang="en-US" sz="2400" dirty="0"/>
                        <a:t>RMSE = 2.070%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T+ 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3.180%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700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Binning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3.930%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3.930%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00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2E070B-0ED0-4B85-B424-213BB32A184A}"/>
              </a:ext>
            </a:extLst>
          </p:cNvPr>
          <p:cNvGraphicFramePr>
            <a:graphicFrameLocks noGrp="1"/>
          </p:cNvGraphicFramePr>
          <p:nvPr/>
        </p:nvGraphicFramePr>
        <p:xfrm>
          <a:off x="313678" y="1502720"/>
          <a:ext cx="1155971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237">
                  <a:extLst>
                    <a:ext uri="{9D8B030D-6E8A-4147-A177-3AD203B41FA5}">
                      <a16:colId xmlns:a16="http://schemas.microsoft.com/office/drawing/2014/main" val="306021689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19088236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286057803"/>
                    </a:ext>
                  </a:extLst>
                </a:gridCol>
              </a:tblGrid>
              <a:tr h="42564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Without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8217"/>
                  </a:ext>
                </a:extLst>
              </a:tr>
              <a:tr h="760087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Current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G + id5 + 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1.597%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id5 + 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2.502%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7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677" y="1012598"/>
            <a:ext cx="38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With id5 and id17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677" y="3149881"/>
            <a:ext cx="38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Without id5 and id17</a:t>
            </a:r>
          </a:p>
        </p:txBody>
      </p:sp>
    </p:spTree>
    <p:extLst>
      <p:ext uri="{BB962C8B-B14F-4D97-AF65-F5344CB8AC3E}">
        <p14:creationId xmlns:p14="http://schemas.microsoft.com/office/powerpoint/2010/main" val="381184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D0F8-9B40-4081-A530-F8A0FB2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24325" y="6538915"/>
            <a:ext cx="2133600" cy="365125"/>
          </a:xfrm>
        </p:spPr>
        <p:txBody>
          <a:bodyPr/>
          <a:lstStyle/>
          <a:p>
            <a:pPr defTabSz="457200">
              <a:defRPr/>
            </a:pPr>
            <a:fld id="{788FB8FF-E84C-EC49-87A9-5C830135652C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64E6D-423D-4E3D-86AA-6932D6FBDCE5}"/>
              </a:ext>
            </a:extLst>
          </p:cNvPr>
          <p:cNvSpPr txBox="1"/>
          <p:nvPr/>
        </p:nvSpPr>
        <p:spPr>
          <a:xfrm>
            <a:off x="626663" y="429920"/>
            <a:ext cx="65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Results – Turbine 34 [2018]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D1DD0E-C91B-4B45-9E00-EA746286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4433"/>
              </p:ext>
            </p:extLst>
          </p:nvPr>
        </p:nvGraphicFramePr>
        <p:xfrm>
          <a:off x="313677" y="3608542"/>
          <a:ext cx="11559711" cy="27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237">
                  <a:extLst>
                    <a:ext uri="{9D8B030D-6E8A-4147-A177-3AD203B41FA5}">
                      <a16:colId xmlns:a16="http://schemas.microsoft.com/office/drawing/2014/main" val="306021689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19088236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286057803"/>
                    </a:ext>
                  </a:extLst>
                </a:gridCol>
              </a:tblGrid>
              <a:tr h="377804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Without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8217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Current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 + 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1.961%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2.482%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Previous results</a:t>
                      </a:r>
                    </a:p>
                    <a:p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 + G</a:t>
                      </a:r>
                    </a:p>
                    <a:p>
                      <a:r>
                        <a:rPr lang="en-US" sz="2400" dirty="0"/>
                        <a:t>RMSE = 1.980%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</a:t>
                      </a:r>
                    </a:p>
                    <a:p>
                      <a:r>
                        <a:rPr lang="en-US" sz="2400" dirty="0"/>
                        <a:t>RMSE = 2.500%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700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Binning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4.370%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4.370%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00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2E070B-0ED0-4B85-B424-213BB32A184A}"/>
              </a:ext>
            </a:extLst>
          </p:cNvPr>
          <p:cNvGraphicFramePr>
            <a:graphicFrameLocks noGrp="1"/>
          </p:cNvGraphicFramePr>
          <p:nvPr/>
        </p:nvGraphicFramePr>
        <p:xfrm>
          <a:off x="313678" y="1502720"/>
          <a:ext cx="1155971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237">
                  <a:extLst>
                    <a:ext uri="{9D8B030D-6E8A-4147-A177-3AD203B41FA5}">
                      <a16:colId xmlns:a16="http://schemas.microsoft.com/office/drawing/2014/main" val="306021689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19088236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286057803"/>
                    </a:ext>
                  </a:extLst>
                </a:gridCol>
              </a:tblGrid>
              <a:tr h="42564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Without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8217"/>
                  </a:ext>
                </a:extLst>
              </a:tr>
              <a:tr h="760087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Current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id5 + G + 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1.715%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id5 + 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2.180%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7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677" y="1012598"/>
            <a:ext cx="38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With id5 and id17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677" y="3149881"/>
            <a:ext cx="38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Without id5 and id17</a:t>
            </a:r>
          </a:p>
        </p:txBody>
      </p:sp>
    </p:spTree>
    <p:extLst>
      <p:ext uri="{BB962C8B-B14F-4D97-AF65-F5344CB8AC3E}">
        <p14:creationId xmlns:p14="http://schemas.microsoft.com/office/powerpoint/2010/main" val="2836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D0F8-9B40-4081-A530-F8A0FB2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24325" y="653891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B8FF-E84C-EC49-87A9-5C830135652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64E6D-423D-4E3D-86AA-6932D6FBDCE5}"/>
              </a:ext>
            </a:extLst>
          </p:cNvPr>
          <p:cNvSpPr txBox="1"/>
          <p:nvPr/>
        </p:nvSpPr>
        <p:spPr>
          <a:xfrm>
            <a:off x="626663" y="429920"/>
            <a:ext cx="65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Results – Turbine 61 [2018]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D1DD0E-C91B-4B45-9E00-EA746286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73264"/>
              </p:ext>
            </p:extLst>
          </p:nvPr>
        </p:nvGraphicFramePr>
        <p:xfrm>
          <a:off x="313677" y="3608542"/>
          <a:ext cx="11559711" cy="27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237">
                  <a:extLst>
                    <a:ext uri="{9D8B030D-6E8A-4147-A177-3AD203B41FA5}">
                      <a16:colId xmlns:a16="http://schemas.microsoft.com/office/drawing/2014/main" val="306021689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19088236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286057803"/>
                    </a:ext>
                  </a:extLst>
                </a:gridCol>
              </a:tblGrid>
              <a:tr h="377804">
                <a:tc>
                  <a:txBody>
                    <a:bodyPr/>
                    <a:lstStyle/>
                    <a:p>
                      <a:r>
                        <a:rPr lang="en-US" sz="2400" b="0" dirty="0"/>
                        <a:t>Previous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Without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8217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Current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G + TI + 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1.680%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 + </a:t>
                      </a:r>
                      <a:r>
                        <a:rPr lang="en-US" sz="2400" dirty="0" err="1"/>
                        <a:t>num_time</a:t>
                      </a:r>
                      <a:endParaRPr lang="en-US" sz="2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2.926%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Previous</a:t>
                      </a:r>
                    </a:p>
                    <a:p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G + TI + T</a:t>
                      </a:r>
                    </a:p>
                    <a:p>
                      <a:r>
                        <a:rPr lang="en-US" sz="2400" dirty="0"/>
                        <a:t>RMSE = 1.700%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T+ 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2.930%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700"/>
                  </a:ext>
                </a:extLst>
              </a:tr>
              <a:tr h="652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FF"/>
                          </a:solidFill>
                        </a:rPr>
                        <a:t>Binning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3.940%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3.940%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00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2E070B-0ED0-4B85-B424-213BB32A1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10031"/>
              </p:ext>
            </p:extLst>
          </p:nvPr>
        </p:nvGraphicFramePr>
        <p:xfrm>
          <a:off x="313678" y="1502720"/>
          <a:ext cx="1155971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237">
                  <a:extLst>
                    <a:ext uri="{9D8B030D-6E8A-4147-A177-3AD203B41FA5}">
                      <a16:colId xmlns:a16="http://schemas.microsoft.com/office/drawing/2014/main" val="306021689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190882367"/>
                    </a:ext>
                  </a:extLst>
                </a:gridCol>
                <a:gridCol w="3853237">
                  <a:extLst>
                    <a:ext uri="{9D8B030D-6E8A-4147-A177-3AD203B41FA5}">
                      <a16:colId xmlns:a16="http://schemas.microsoft.com/office/drawing/2014/main" val="2286057803"/>
                    </a:ext>
                  </a:extLst>
                </a:gridCol>
              </a:tblGrid>
              <a:tr h="425649">
                <a:tc>
                  <a:txBody>
                    <a:bodyPr/>
                    <a:lstStyle/>
                    <a:p>
                      <a:r>
                        <a:rPr lang="en-US" sz="2400" b="0" dirty="0"/>
                        <a:t>Current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FFFF"/>
                          </a:solidFill>
                        </a:rPr>
                        <a:t>Without G and Ang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8217"/>
                  </a:ext>
                </a:extLst>
              </a:tr>
              <a:tr h="760087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Current Results</a:t>
                      </a:r>
                    </a:p>
                  </a:txBody>
                  <a:tcPr>
                    <a:solidFill>
                      <a:srgbClr val="54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G + id5 + 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1.626%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 + id5 + id17 + 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RMSE = 2.800%</a:t>
                      </a:r>
                    </a:p>
                  </a:txBody>
                  <a:tcPr>
                    <a:solidFill>
                      <a:srgbClr val="E8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7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677" y="1012598"/>
            <a:ext cx="38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id5 and id17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677" y="3149881"/>
            <a:ext cx="38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Without id5 and id17</a:t>
            </a:r>
          </a:p>
        </p:txBody>
      </p:sp>
    </p:spTree>
    <p:extLst>
      <p:ext uri="{BB962C8B-B14F-4D97-AF65-F5344CB8AC3E}">
        <p14:creationId xmlns:p14="http://schemas.microsoft.com/office/powerpoint/2010/main" val="1494549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Georgia</vt:lpstr>
      <vt:lpstr>Tungsten Medium</vt:lpstr>
      <vt:lpstr>Wingdings</vt:lpstr>
      <vt:lpstr>1_Office Theme</vt:lpstr>
      <vt:lpstr>Wind Energy Project Report (Data Mining and Feature Engineering)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GoldWind Project 2 05-18-2019</dc:title>
  <dc:creator>Adaiyibo Kio</dc:creator>
  <cp:lastModifiedBy>NITESH KUMAR</cp:lastModifiedBy>
  <cp:revision>59</cp:revision>
  <dcterms:created xsi:type="dcterms:W3CDTF">2019-05-18T14:36:19Z</dcterms:created>
  <dcterms:modified xsi:type="dcterms:W3CDTF">2019-07-07T00:19:49Z</dcterms:modified>
</cp:coreProperties>
</file>