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6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Renting computing resources over the internet.</a:t>
            </a:r>
          </a:p>
          <a:p>
            <a:r>
              <a:t>- Access servers, storage, databases, etc., on-demand.</a:t>
            </a:r>
          </a:p>
          <a:p>
            <a:r>
              <a:t>- Avoid buying and maintaining hardware.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Scenario:</a:t>
            </a:r>
            <a:r>
              <a:rPr lang="en-IN" dirty="0"/>
              <a:t> </a:t>
            </a:r>
            <a:r>
              <a:rPr dirty="0"/>
              <a:t>Planning a wedding.</a:t>
            </a:r>
          </a:p>
          <a:p>
            <a:r>
              <a:rPr dirty="0"/>
              <a:t>  - Buying equipment = Owning servers (expensive and underused).</a:t>
            </a:r>
          </a:p>
          <a:p>
            <a:r>
              <a:rPr dirty="0"/>
              <a:t>  - Renting equipment = Cloud computing (cost-efficient and flexible).</a:t>
            </a:r>
          </a:p>
          <a:p>
            <a:r>
              <a:rPr dirty="0"/>
              <a:t>- Rent resources as needed, without long-term commitment.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Need Cloud Providers?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Scalability:</a:t>
            </a:r>
            <a:r>
              <a:rPr lang="en-IN" dirty="0"/>
              <a:t> </a:t>
            </a:r>
            <a:r>
              <a:rPr dirty="0"/>
              <a:t> Adjust resources as needed (e.g., Black Friday traffic).</a:t>
            </a:r>
          </a:p>
          <a:p>
            <a:r>
              <a:rPr dirty="0"/>
              <a:t>Cost Efficiency: </a:t>
            </a:r>
            <a:r>
              <a:rPr lang="en-IN" dirty="0"/>
              <a:t> </a:t>
            </a:r>
            <a:r>
              <a:rPr dirty="0"/>
              <a:t>Pay-as-you-go model avoids upfront costs.</a:t>
            </a:r>
          </a:p>
          <a:p>
            <a:r>
              <a:rPr dirty="0"/>
              <a:t>Reliability: </a:t>
            </a:r>
            <a:r>
              <a:rPr lang="en-IN" dirty="0"/>
              <a:t> </a:t>
            </a:r>
            <a:r>
              <a:rPr dirty="0"/>
              <a:t>Global data centers ensure minimal downtime.</a:t>
            </a:r>
          </a:p>
          <a:p>
            <a:r>
              <a:rPr dirty="0"/>
              <a:t>Focus: </a:t>
            </a:r>
            <a:r>
              <a:rPr lang="en-IN" dirty="0"/>
              <a:t> </a:t>
            </a:r>
            <a:r>
              <a:rPr dirty="0"/>
              <a:t>Concentrate on your business, not IT maintenance.</a:t>
            </a:r>
          </a:p>
          <a:p>
            <a:r>
              <a:rPr dirty="0"/>
              <a:t>Advanced Tools: </a:t>
            </a:r>
            <a:r>
              <a:rPr lang="en-IN" dirty="0"/>
              <a:t> </a:t>
            </a:r>
            <a:r>
              <a:rPr dirty="0"/>
              <a:t>Access AI, machine learning, big data analytics.</a:t>
            </a:r>
          </a:p>
          <a:p>
            <a:r>
              <a:rPr dirty="0"/>
              <a:t>Global Reach:</a:t>
            </a:r>
            <a:r>
              <a:rPr lang="en-IN" dirty="0"/>
              <a:t> </a:t>
            </a:r>
            <a:r>
              <a:rPr dirty="0"/>
              <a:t> Deploy applications worldwide.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Retail: </a:t>
            </a:r>
            <a:r>
              <a:rPr lang="en-IN" dirty="0"/>
              <a:t> </a:t>
            </a:r>
            <a:r>
              <a:rPr dirty="0"/>
              <a:t>AWS handles Black Friday traffic.</a:t>
            </a:r>
          </a:p>
          <a:p>
            <a:r>
              <a:rPr dirty="0"/>
              <a:t>Startups: GCP’s free tier enables app development.</a:t>
            </a:r>
          </a:p>
          <a:p>
            <a:r>
              <a:rPr dirty="0"/>
              <a:t>Streaming:</a:t>
            </a:r>
            <a:r>
              <a:rPr lang="en-IN" dirty="0"/>
              <a:t>  </a:t>
            </a:r>
            <a:r>
              <a:rPr dirty="0"/>
              <a:t>Azure supports global video streaming.</a:t>
            </a:r>
          </a:p>
          <a:p>
            <a:r>
              <a:rPr dirty="0"/>
              <a:t>Healthcare: </a:t>
            </a:r>
            <a:r>
              <a:rPr lang="en-IN" dirty="0"/>
              <a:t> </a:t>
            </a:r>
            <a:r>
              <a:rPr dirty="0"/>
              <a:t>AWS ML analyzes medical images.</a:t>
            </a:r>
          </a:p>
          <a:p>
            <a:r>
              <a:rPr dirty="0"/>
              <a:t>Logistics:</a:t>
            </a:r>
            <a:r>
              <a:rPr lang="en-IN" dirty="0"/>
              <a:t> </a:t>
            </a:r>
            <a:r>
              <a:rPr dirty="0"/>
              <a:t> Azure tracks global shipments in real-time.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Value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Flexible, scalable, and cost-efficient.</a:t>
            </a:r>
          </a:p>
          <a:p>
            <a:r>
              <a:rPr dirty="0"/>
              <a:t>Focus on innovation, not infrastructure.</a:t>
            </a:r>
          </a:p>
          <a:p>
            <a:r>
              <a:rPr dirty="0"/>
              <a:t>Cloud providers (GCP, AWS, Azure) simplify IT management.</a:t>
            </a:r>
          </a:p>
          <a:p>
            <a:r>
              <a:t>Enable </a:t>
            </a:r>
            <a:r>
              <a:rPr dirty="0"/>
              <a:t>global reach and access to advanced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234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What is Cloud Computing?</vt:lpstr>
      <vt:lpstr>Cloud Computing in Real Life</vt:lpstr>
      <vt:lpstr>Why Do We Need Cloud Providers?</vt:lpstr>
      <vt:lpstr>Cloud in Action</vt:lpstr>
      <vt:lpstr>The Value of Cloud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Nitesh Kumar</cp:lastModifiedBy>
  <cp:revision>5</cp:revision>
  <dcterms:created xsi:type="dcterms:W3CDTF">2013-01-27T09:14:16Z</dcterms:created>
  <dcterms:modified xsi:type="dcterms:W3CDTF">2025-01-14T13:48:49Z</dcterms:modified>
  <cp:category/>
</cp:coreProperties>
</file>