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23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0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647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04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0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04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5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20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5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67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52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3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3600" dirty="0"/>
              <a:t>GCP Infrastructure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Introduction to Google Cloud Platform (GCP)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Google Cloud Platform (GCP)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t>- What is GCP?</a:t>
            </a:r>
          </a:p>
          <a:p>
            <a:r>
              <a:t>- A suite of cloud computing services offered by Google.</a:t>
            </a:r>
          </a:p>
          <a:p>
            <a:r>
              <a:t>- Provides services for compute, storage, networking, and databases.</a:t>
            </a:r>
          </a:p>
          <a:p>
            <a:endParaRPr/>
          </a:p>
          <a:p>
            <a:r>
              <a:t>- Key Benefits:</a:t>
            </a:r>
          </a:p>
          <a:p>
            <a:r>
              <a:t>- Scalability, reliability, and security.</a:t>
            </a:r>
          </a:p>
          <a:p>
            <a:r>
              <a:t>- Global network infrastructure.</a:t>
            </a:r>
          </a:p>
          <a:p>
            <a:r>
              <a:t>- Advanced machine learning and AI capabilities.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Components of GCP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t>- Compute:</a:t>
            </a:r>
          </a:p>
          <a:p>
            <a:r>
              <a:t>- Google Compute Engine (GCE): Virtual machines for running workloads.</a:t>
            </a:r>
          </a:p>
          <a:p>
            <a:r>
              <a:t>- Google Kubernetes Engine (GKE): Managed Kubernetes clusters for containerized applications.</a:t>
            </a:r>
          </a:p>
          <a:p>
            <a:r>
              <a:t>- App Engine: Platform as a Service (PaaS) for app deployment.</a:t>
            </a:r>
          </a:p>
          <a:p>
            <a:endParaRPr/>
          </a:p>
          <a:p>
            <a:r>
              <a:t>- Storage:</a:t>
            </a:r>
          </a:p>
          <a:p>
            <a:r>
              <a:t>- Google Cloud Storage (GCS): Object storage for unstructured data.</a:t>
            </a:r>
          </a:p>
          <a:p>
            <a:r>
              <a:t>- Persistent Disks: Block storage for virtual machines.</a:t>
            </a:r>
          </a:p>
          <a:p>
            <a:r>
              <a:t>- Cloud SQL &amp; Bigtable: Managed relational and NoSQL databases.</a:t>
            </a:r>
          </a:p>
          <a:p>
            <a:endParaRPr/>
          </a:p>
          <a:p>
            <a:r>
              <a:t>- Networking:</a:t>
            </a:r>
          </a:p>
          <a:p>
            <a:r>
              <a:t>- Virtual Private Cloud (VPC): Networking infrastructure to manage resources securely.</a:t>
            </a:r>
          </a:p>
          <a:p>
            <a:r>
              <a:t>- Cloud Load Balancing: Distribute traffic across multiple instances for high availability.</a:t>
            </a:r>
          </a:p>
          <a:p>
            <a:r>
              <a:t>- Cloud CDN: Content delivery network to optimize content access globally.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GCP Services and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t>- Cloud Identity &amp; Access Management (IAM): Fine-grained access control for resources.</a:t>
            </a:r>
          </a:p>
          <a:p>
            <a:r>
              <a:t>- BigQuery: Serverless data warehouse for analyzing large datasets.</a:t>
            </a:r>
          </a:p>
          <a:p>
            <a:r>
              <a:t>- Pub/Sub: Messaging service for real-time event-driven architectures.</a:t>
            </a:r>
          </a:p>
          <a:p>
            <a:r>
              <a:t>- Cloud Functions: Serverless compute service for event-based workloads.</a:t>
            </a:r>
          </a:p>
          <a:p>
            <a:r>
              <a:t>- Cloud Spanner: Globally distributed relational database for mission-critical applications.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Global Network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- GCP Global Network:</a:t>
            </a:r>
          </a:p>
          <a:p>
            <a:r>
              <a:t>- Google’s private, high-performance network across the globe.</a:t>
            </a:r>
          </a:p>
          <a:p>
            <a:r>
              <a:t>- Low latency and high throughput with direct peering to major ISPs.</a:t>
            </a:r>
          </a:p>
          <a:p>
            <a:endParaRPr/>
          </a:p>
          <a:p>
            <a:r>
              <a:t>- Cloud Interconnect:</a:t>
            </a:r>
          </a:p>
          <a:p>
            <a:r>
              <a:t>- Dedicated connections between on-premises data centers and GCP.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GCP Security and Compliance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- Security Features:</a:t>
            </a:r>
          </a:p>
          <a:p>
            <a:r>
              <a:t>- Data encryption at rest and in transit.</a:t>
            </a:r>
          </a:p>
          <a:p>
            <a:r>
              <a:t>- Identity and Access Management (IAM) for secure access control.</a:t>
            </a:r>
          </a:p>
          <a:p>
            <a:endParaRPr/>
          </a:p>
          <a:p>
            <a:r>
              <a:t>- Compliance Certifications:</a:t>
            </a:r>
          </a:p>
          <a:p>
            <a:r>
              <a:t>- ISO, SOC, HIPAA, and GDPR compliance for industry standards.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Pricing and Cost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Pay-as-you-go model:</a:t>
            </a:r>
          </a:p>
          <a:p>
            <a:r>
              <a:t>- Pay only for what you use with cost-efficient services.</a:t>
            </a:r>
          </a:p>
          <a:p>
            <a:endParaRPr/>
          </a:p>
          <a:p>
            <a:r>
              <a:t>- Cost Management Tools:</a:t>
            </a:r>
          </a:p>
          <a:p>
            <a:r>
              <a:t>- Google Cloud Billing: Manage and monitor usage costs.</a:t>
            </a:r>
          </a:p>
          <a:p>
            <a:r>
              <a:t>- Budgets &amp; Alerts: Set budget thresholds and receive alerts.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GCP provides a robust and scalable infrastructure for businesses of all sizes.</a:t>
            </a:r>
          </a:p>
          <a:p>
            <a:r>
              <a:t>- Enables seamless integration, security, and compliance.</a:t>
            </a:r>
          </a:p>
          <a:p>
            <a:r>
              <a:t>- Focuses on empowering developers, data scientists, and enterprises with modern tools.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</TotalTime>
  <Words>451</Words>
  <Application>Microsoft Office PowerPoint</Application>
  <PresentationFormat>On-screen Show (4:3)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GCP Infrastructure Overview</vt:lpstr>
      <vt:lpstr>Introduction to Google Cloud Platform (GCP)</vt:lpstr>
      <vt:lpstr>Core Components of GCP Infrastructure</vt:lpstr>
      <vt:lpstr>Key GCP Services and Tools</vt:lpstr>
      <vt:lpstr>Global Network Infrastructure</vt:lpstr>
      <vt:lpstr>GCP Security and Compliance</vt:lpstr>
      <vt:lpstr>Pricing and Cost Management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Nitesh Kumar</cp:lastModifiedBy>
  <cp:revision>2</cp:revision>
  <dcterms:created xsi:type="dcterms:W3CDTF">2013-01-27T09:14:16Z</dcterms:created>
  <dcterms:modified xsi:type="dcterms:W3CDTF">2025-01-14T14:00:15Z</dcterms:modified>
  <cp:category/>
</cp:coreProperties>
</file>