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3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5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Google Cloud Platform (GCP)?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suite of cloud computing services by Google.</a:t>
            </a:r>
          </a:p>
          <a:p>
            <a:r>
              <a:t>Offers IaaS, PaaS, and SaaS solutions for modern businesses.</a:t>
            </a:r>
          </a:p>
          <a:p>
            <a:r>
              <a:t>Highlights: Scalability, reliability, and integration with other Google services.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Compute Engine, App Engine, Kubernetes Engine (GKE), Cloud Run, Cloud Functions.</a:t>
            </a:r>
          </a:p>
          <a:p>
            <a:r>
              <a:t>Real-World Example:</a:t>
            </a:r>
          </a:p>
          <a:p>
            <a:r>
              <a:t>- Compute Engine: Hosting a large-scale e-commerce website.</a:t>
            </a:r>
          </a:p>
          <a:p>
            <a:r>
              <a:t>- Kubernetes Engine: Running microservices architecture for an app like Uber.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Cloud Storage, Bigtable, Spanner, Firestore, Filestore.</a:t>
            </a:r>
          </a:p>
          <a:p>
            <a:r>
              <a:t>Real-World Example:</a:t>
            </a:r>
          </a:p>
          <a:p>
            <a:r>
              <a:t>- Cloud Storage: Hosting and serving video content for YouTube-like platforms.</a:t>
            </a:r>
          </a:p>
          <a:p>
            <a:r>
              <a:t>- Spanner: Global, consistent database for a financial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Virtual Private Cloud (VPC), Cloud CDN, Cloud Load Balancing, Cloud Interconnect.</a:t>
            </a:r>
          </a:p>
          <a:p>
            <a:r>
              <a:t>Real-World Example:</a:t>
            </a:r>
          </a:p>
          <a:p>
            <a:r>
              <a:t>- Cloud CDN: Accelerating a global news website’s load time.</a:t>
            </a:r>
          </a:p>
          <a:p>
            <a:r>
              <a:t>- Cloud Load Balancing: Ensuring high availability for an online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&amp; Machine Learning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Vertex AI, AutoML, AI Hub, Cloud Natural Language, Vision AI.</a:t>
            </a:r>
          </a:p>
          <a:p>
            <a:r>
              <a:t>Real-World Example:</a:t>
            </a:r>
          </a:p>
          <a:p>
            <a:r>
              <a:t>- Vision AI: Automatically tagging images for a photography website.</a:t>
            </a:r>
          </a:p>
          <a:p>
            <a:r>
              <a:t>- AutoML: Customizing product recommendations for an e-commerce app.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BigQuery, Dataflow, Pub/Sub, Dataproc.</a:t>
            </a:r>
          </a:p>
          <a:p>
            <a:r>
              <a:t>Real-World Example:</a:t>
            </a:r>
          </a:p>
          <a:p>
            <a:r>
              <a:t>- BigQuery: Real-time analytics for an ad-tech company.</a:t>
            </a:r>
          </a:p>
          <a:p>
            <a:r>
              <a:t>- Pub/Sub: Messaging system for stock trading platforms.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Identity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Services: Cloud IAM, Cloud KMS, Security Command Center, BeyondCorp.</a:t>
            </a:r>
          </a:p>
          <a:p>
            <a:r>
              <a:t>Real-World Example:</a:t>
            </a:r>
          </a:p>
          <a:p>
            <a:r>
              <a:t>- Cloud IAM: Managing permissions for employees in a SaaS company.</a:t>
            </a:r>
          </a:p>
          <a:p>
            <a:r>
              <a:t>- BeyondCorp: Zero-trust security for remote workforces.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Netflix: Utilizing GCP’s AI and data services for personalized recommendations.</a:t>
            </a:r>
          </a:p>
          <a:p>
            <a:r>
              <a:t>Spotify: Managing scalable infrastructure with GCP Kubernetes.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GCP’s core service categories (Compute, Storage, AI, Networking, etc.).</a:t>
            </a:r>
          </a:p>
          <a:p>
            <a:r>
              <a:t>Key benefits: Scalability, innovation, cost-efficiency, and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372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What is Google Cloud Platform (GCP)?</vt:lpstr>
      <vt:lpstr>Compute Services</vt:lpstr>
      <vt:lpstr>Storage Services</vt:lpstr>
      <vt:lpstr>Networking Services</vt:lpstr>
      <vt:lpstr>AI &amp; Machine Learning Services</vt:lpstr>
      <vt:lpstr>Data &amp; Analytics</vt:lpstr>
      <vt:lpstr>Security &amp; Identity Services</vt:lpstr>
      <vt:lpstr>GCP in Action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Nitesh Kumar</cp:lastModifiedBy>
  <cp:revision>2</cp:revision>
  <dcterms:created xsi:type="dcterms:W3CDTF">2013-01-27T09:14:16Z</dcterms:created>
  <dcterms:modified xsi:type="dcterms:W3CDTF">2025-01-14T13:38:58Z</dcterms:modified>
  <cp:category/>
</cp:coreProperties>
</file>