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a3bad0be5_1_3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ea3bad0be5_1_3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a34466626_0_7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ea34466626_0_72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a34466626_0_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ea34466626_0_6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a34466626_0_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ea34466626_0_6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a34466626_0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ea34466626_0_64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a34466626_0_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ea34466626_0_93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a34466626_0_1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ea34466626_0_102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a3bad0be5_1_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ea3bad0be5_1_5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a3bad0be5_1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ea3bad0be5_1_6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a34466626_0_10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ea34466626_0_108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a3bad0be5_1_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ea3bad0be5_1_4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34466626_0_2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ea34466626_0_28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a34466626_0_3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ea34466626_0_32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edd4d6_0_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ebc3edd4d6_0_2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a34466626_0_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ea34466626_0_5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a3bad0be5_1_5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ea3bad0be5_1_5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3bad0be5_1_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ea3bad0be5_1_4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0917"/>
            <a:ext cx="9143999" cy="1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iteshpatnaik03@gmail.com" TargetMode="External"/><Relationship Id="rId4" Type="http://schemas.openxmlformats.org/officeDocument/2006/relationships/hyperlink" Target="mailto:2206357@kiit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88073" y="343853"/>
            <a:ext cx="5438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Pixelation Detection and Restoration Pipeline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1175050" y="1650650"/>
            <a:ext cx="55740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By - Nitesh Patnaik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niteshpatnaik03@gmail.com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2206357@kiit.ac.in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234220" y="314075"/>
            <a:ext cx="714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Restoration Model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75325" y="914650"/>
            <a:ext cx="8277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Parameter Efficiency:</a:t>
            </a:r>
            <a:r>
              <a:rPr lang="en"/>
              <a:t> Depthwise separable convolutions reduce the number of parameters, making the model lightweight and faster to train and infer.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High-Quality Restoration:</a:t>
            </a:r>
            <a:r>
              <a:rPr lang="en"/>
              <a:t> The architecture allows for precise image restoration by combining local and global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Preservation of Spatial Context:</a:t>
            </a:r>
            <a:r>
              <a:rPr lang="en"/>
              <a:t> Skip connections ensure that the restored image retains details from the original image.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234226" y="314075"/>
            <a:ext cx="838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Restoration Model</a:t>
            </a:r>
            <a:endParaRPr/>
          </a:p>
        </p:txBody>
      </p:sp>
      <p:grpSp>
        <p:nvGrpSpPr>
          <p:cNvPr id="152" name="Google Shape;152;p29"/>
          <p:cNvGrpSpPr/>
          <p:nvPr/>
        </p:nvGrpSpPr>
        <p:grpSpPr>
          <a:xfrm>
            <a:off x="234230" y="929670"/>
            <a:ext cx="6407338" cy="4031555"/>
            <a:chOff x="152400" y="880175"/>
            <a:chExt cx="7169451" cy="6448425"/>
          </a:xfrm>
        </p:grpSpPr>
        <p:pic>
          <p:nvPicPr>
            <p:cNvPr id="153" name="Google Shape;1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880175"/>
              <a:ext cx="7169451" cy="130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139175"/>
              <a:ext cx="7169449" cy="5189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248513" y="319277"/>
            <a:ext cx="3389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2300450" y="3718350"/>
            <a:ext cx="5643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Pixelation Correction Model Architecture Diagram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8400"/>
            <a:ext cx="8839199" cy="24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34216" y="314075"/>
            <a:ext cx="61488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279775" y="936150"/>
            <a:ext cx="64047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Model Metrics: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F1 Score: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0.8450704225352113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Precision: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0.8275862068965517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Recall: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0.8633093525179856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FPS (Frames Per Second):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30.51735230559698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Restoration Model Metrics: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LPIPS: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0.21435943245887756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PSNR: inf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FPS (Frames Per Second):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32.02684935422494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34229" y="314075"/>
            <a:ext cx="8473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and Advantages Over Existing Models 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234225" y="879200"/>
            <a:ext cx="74160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Model: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Simplicity: The straightforward architecture ensures ease of implementation and quick training.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Efficiency: The model's efficiency allows for real-time classification, which is crucial for applications requiring immediate results.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Size: The model is of 25.0 MB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Restoration Model Metrics: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Efficiency: Depthwise separable convolutions significantly reduce computational cost and memory usage, making the model suitable for deployment on devices with limited resources.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Performance: The combination of encoder-decoder architecture with skip connections ensures high-quality restoration, outperforming many traditional and complex models.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Flexibility: The model can be adapted for various image resolutions and types, making it versatile for different applications.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Size: The model is of 1.35 MB..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234229" y="314075"/>
            <a:ext cx="8473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Result</a:t>
            </a:r>
            <a:r>
              <a:rPr lang="en"/>
              <a:t> 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50" y="727775"/>
            <a:ext cx="6606926" cy="42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237236" y="328676"/>
            <a:ext cx="297688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237225" y="1058850"/>
            <a:ext cx="39507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TensorFlow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NumPy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OpenCV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scikit-learn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PyTorch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400" y="841950"/>
            <a:ext cx="1301975" cy="13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325" y="2016675"/>
            <a:ext cx="1110125" cy="11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025" y="937863"/>
            <a:ext cx="1025575" cy="10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664" y="2227012"/>
            <a:ext cx="696297" cy="8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5925" y="1058850"/>
            <a:ext cx="1025575" cy="10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0575" y="2234656"/>
            <a:ext cx="696275" cy="84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6523" y="330834"/>
            <a:ext cx="1829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241200" y="1065275"/>
            <a:ext cx="7056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solution effectively addresses the problem of detecting and restoring pixelated images. The models are designed to be efficient and provide high-quality results, making them suitable for real-world applications. The data preprocessing steps ensure that the models receive well-structured input, contributing to their overall performance and robustness. This approach offers significant advantages over existing models in terms of efficiency, performance, and adaptability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88078" y="343838"/>
            <a:ext cx="30390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985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189500" y="972675"/>
            <a:ext cx="61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Detect Pixelated Image and Correct It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89500" y="1649500"/>
            <a:ext cx="86892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problem statement focuses on detecting pixelated images and restoring them to their non-pixelated form. The goal is to develop an efficient and accurate deep learning-based solution to automatically identify pixelated images and then restore their quality, ensuring the restored images are visually similar to the original non-pixelated ones.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238150" y="326516"/>
            <a:ext cx="4378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161075" y="1132900"/>
            <a:ext cx="6544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comprises two main components: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Pixelation Detection: </a:t>
            </a:r>
            <a:r>
              <a:rPr lang="en">
                <a:solidFill>
                  <a:schemeClr val="dk1"/>
                </a:solidFill>
              </a:rPr>
              <a:t>A Convolutional Neural Network (CNN) which uses MobileNetV2 for transfer learning to classify images as pixelated or non-pixelated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Image Restoration: A specialized deep learning model to restore pixelated images to their original form.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38150" y="326525"/>
            <a:ext cx="7823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Handling and Preprocessing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150675" y="1137725"/>
            <a:ext cx="8169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for this project was created from the HQ-50k dataset, containing high-quality images. These images were divided into pixelated and non-pixelated categories.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Loading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Training Data:</a:t>
            </a:r>
            <a:r>
              <a:rPr lang="en"/>
              <a:t> Images are loaded from separate folders for pixelated and non-pixelated images. (dataset/train/non_pixelated and dataset/train/pixelated).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Test Data:</a:t>
            </a:r>
            <a:r>
              <a:rPr lang="en"/>
              <a:t> Images are loaded from folders containing test images and corresponding ground truth images. (test/test_images and test/ground_truth).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Preprocessing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</a:t>
            </a:r>
            <a:r>
              <a:rPr b="1" lang="en"/>
              <a:t> Resizing: </a:t>
            </a:r>
            <a:r>
              <a:rPr lang="en"/>
              <a:t>All images are resized to a uniform size (128x128 pixels) to ensure consistency.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Normalization:</a:t>
            </a:r>
            <a:r>
              <a:rPr lang="en"/>
              <a:t> Images are normalized to have pixel values between 0 and 1 by dividing by 255.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Augmentation:</a:t>
            </a:r>
            <a:r>
              <a:rPr lang="en"/>
              <a:t> Training images undergo augmentation (shear, zoom, horizontal flip) to increase the dataset's diversity and robustness.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38150" y="326516"/>
            <a:ext cx="4378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Pixelation Detection Model 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238150" y="740213"/>
            <a:ext cx="8341500" cy="4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This model is designed to classify images as either pixelated or non-pixelated. The architecture leverages the power of transfer learning using MobileNetV2, a lightweight and efficient convolutional neural network.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Architecture: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Input Layer</a:t>
            </a:r>
            <a:r>
              <a:rPr lang="en" sz="1300">
                <a:solidFill>
                  <a:schemeClr val="dk1"/>
                </a:solidFill>
              </a:rPr>
              <a:t>: Accepts images of size 128x128 with 3 color channels (RGB).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Base Model</a:t>
            </a:r>
            <a:r>
              <a:rPr lang="en" sz="1300">
                <a:solidFill>
                  <a:schemeClr val="dk1"/>
                </a:solidFill>
              </a:rPr>
              <a:t>: 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MobileNetV2</a:t>
            </a:r>
            <a:r>
              <a:rPr lang="en" sz="1300">
                <a:solidFill>
                  <a:schemeClr val="dk1"/>
                </a:solidFill>
              </a:rPr>
              <a:t>: Pre-trained on ImageNet, used as a feature extractor. The first 100 layers are frozen to preserve the learned features while the rest are fine-tuned.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includes convolutional layers and depth wise separable convolutions which are more efficient in terms of computation and parameters.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Global Average Pooling Layer</a:t>
            </a:r>
            <a:r>
              <a:rPr lang="en" sz="1300">
                <a:solidFill>
                  <a:schemeClr val="dk1"/>
                </a:solidFill>
              </a:rPr>
              <a:t>: Reduces each feature map to a single value by averaging, significantly reducing the number of parameters and preventing overfitting.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Fully Connected Layers</a:t>
            </a:r>
            <a:r>
              <a:rPr lang="en" sz="1300">
                <a:solidFill>
                  <a:schemeClr val="dk1"/>
                </a:solidFill>
              </a:rPr>
              <a:t>: 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Dense Layer (128 units)</a:t>
            </a:r>
            <a:r>
              <a:rPr lang="en" sz="1300">
                <a:solidFill>
                  <a:schemeClr val="dk1"/>
                </a:solidFill>
              </a:rPr>
              <a:t>: Uses ReLU activation to combine features.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Batch Normalization</a:t>
            </a:r>
            <a:r>
              <a:rPr lang="en" sz="1300">
                <a:solidFill>
                  <a:schemeClr val="dk1"/>
                </a:solidFill>
              </a:rPr>
              <a:t>: Improves training stability and performance.</a:t>
            </a:r>
            <a:endParaRPr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Dropout (0.5)</a:t>
            </a:r>
            <a:r>
              <a:rPr lang="en" sz="1300">
                <a:solidFill>
                  <a:schemeClr val="dk1"/>
                </a:solidFill>
              </a:rPr>
              <a:t>: Prevents overfitting by randomly dropping 50% of the connections during training.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Output Layer</a:t>
            </a:r>
            <a:r>
              <a:rPr lang="en" sz="1300">
                <a:solidFill>
                  <a:schemeClr val="dk1"/>
                </a:solidFill>
              </a:rPr>
              <a:t>: A single neuron with a sigmoid activation function for binary classification.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38150" y="326516"/>
            <a:ext cx="4378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Pixelation Detection Model </a:t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238150" y="1034900"/>
            <a:ext cx="82662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Advantages: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Simplicity and Efficiency: </a:t>
            </a:r>
            <a:r>
              <a:rPr lang="en">
                <a:solidFill>
                  <a:schemeClr val="dk1"/>
                </a:solidFill>
              </a:rPr>
              <a:t>The model uses MobileNetV2, known for its lightweight architecture, making it suitable for real-time applications and deployment on devices with limited computational resources.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b="1" lang="en"/>
              <a:t>Effective Feature Extraction: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Transfer learning with MobileNetV2 allows the model to leverage pre-trained features that capture spatial hierarchies in images, crucial for distinguishing between pixelated and non-pixelated regions.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</a:t>
            </a:r>
            <a:r>
              <a:rPr b="1" lang="en">
                <a:solidFill>
                  <a:schemeClr val="dk1"/>
                </a:solidFill>
              </a:rPr>
              <a:t>Regularization Techniques</a:t>
            </a:r>
            <a:r>
              <a:rPr lang="en">
                <a:solidFill>
                  <a:schemeClr val="dk1"/>
                </a:solidFill>
              </a:rPr>
              <a:t>: Batch normalization and dropout layers help prevent overfitting, ensuring the model generalizes well to new, unseen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● </a:t>
            </a:r>
            <a:r>
              <a:rPr b="1" lang="en">
                <a:solidFill>
                  <a:schemeClr val="dk1"/>
                </a:solidFill>
              </a:rPr>
              <a:t>Flexibility</a:t>
            </a:r>
            <a:r>
              <a:rPr lang="en">
                <a:solidFill>
                  <a:schemeClr val="dk1"/>
                </a:solidFill>
              </a:rPr>
              <a:t>: The model architecture can be easily adjusted or extended for different image classification tasks, providing a versatile solution.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38150" y="326516"/>
            <a:ext cx="4378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Pixelation Detection Model 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50" y="890591"/>
            <a:ext cx="73342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2306975" y="3673575"/>
            <a:ext cx="67467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Pixelation Classification Model Architecture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952"/>
            <a:ext cx="8839201" cy="201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34220" y="314075"/>
            <a:ext cx="714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Restoration Model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75325" y="914650"/>
            <a:ext cx="82770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is designed to restore pixelated images. It employs a U-Net-like architecture but with depth wise separable convolutions for efficiency.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b="1" lang="en"/>
              <a:t> Encoder</a:t>
            </a:r>
            <a:r>
              <a:rPr lang="en"/>
              <a:t> (Contracting Path):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Depthwise Convolutions: Efficiently capture spatial features with fewer parameters.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Pointwise Convolutions: Combine features across channels.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Max Pooling: Reduce dimensions while retaining essential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b="1" lang="en"/>
              <a:t> Bottleneck:</a:t>
            </a:r>
            <a:r>
              <a:rPr lang="en"/>
              <a:t> Deepest part of the network, capturing high-level features.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Decoder</a:t>
            </a:r>
            <a:r>
              <a:rPr lang="en"/>
              <a:t> (Expansive Path):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UpSampling: Increase the spatial dimensions of the feature maps.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Concatenation: Combine corresponding layers from the encoder to retain spatial context.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○ Depthwise and Pointwise Convolutions: Refine features to produce high-quality output.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Output Layer:</a:t>
            </a:r>
            <a:r>
              <a:rPr lang="en"/>
              <a:t> Produces the restored image with pixel values between 0 and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