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5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94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432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385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083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474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107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679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0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4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6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8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9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3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6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6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670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08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3675855" y="3527645"/>
            <a:ext cx="4840289" cy="60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Big Game DATA ANALYSIS</a:t>
            </a:r>
            <a:endParaRPr sz="4800" dirty="0">
              <a:solidFill>
                <a:schemeClr val="lt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idx="1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 dirty="0"/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endParaRPr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a analytical model for monitoring players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perfomance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model will determine whether a player is perfect for selection or not.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of skills.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Gives better insight of players performance.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in managing resources.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85344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Sharing Agreement 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I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 Game Census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of date stamp(8 digits)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of time stamp(6 digits)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Columns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names 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data type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idx="1"/>
          </p:nvPr>
        </p:nvSpPr>
        <p:spPr>
          <a:xfrm>
            <a:off x="1828800" y="190500"/>
            <a:ext cx="8534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E1A917-2326-499E-AAB6-0AD0184A3C74}"/>
              </a:ext>
            </a:extLst>
          </p:cNvPr>
          <p:cNvSpPr/>
          <p:nvPr/>
        </p:nvSpPr>
        <p:spPr>
          <a:xfrm>
            <a:off x="266700" y="2119313"/>
            <a:ext cx="67627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E1DFE4-79A5-491A-B8CB-9739FA90240A}"/>
              </a:ext>
            </a:extLst>
          </p:cNvPr>
          <p:cNvSpPr/>
          <p:nvPr/>
        </p:nvSpPr>
        <p:spPr>
          <a:xfrm>
            <a:off x="2095500" y="2114551"/>
            <a:ext cx="1847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Collection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42E347-5D21-40CF-928A-977747516C95}"/>
              </a:ext>
            </a:extLst>
          </p:cNvPr>
          <p:cNvSpPr/>
          <p:nvPr/>
        </p:nvSpPr>
        <p:spPr>
          <a:xfrm>
            <a:off x="7448550" y="2105026"/>
            <a:ext cx="1847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Validation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19D64-7F27-4673-B9F1-40B72BF3F772}"/>
              </a:ext>
            </a:extLst>
          </p:cNvPr>
          <p:cNvSpPr/>
          <p:nvPr/>
        </p:nvSpPr>
        <p:spPr>
          <a:xfrm>
            <a:off x="10125075" y="2114551"/>
            <a:ext cx="1847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48BD4-32DD-4900-A67D-318C5478965A}"/>
              </a:ext>
            </a:extLst>
          </p:cNvPr>
          <p:cNvSpPr/>
          <p:nvPr/>
        </p:nvSpPr>
        <p:spPr>
          <a:xfrm>
            <a:off x="4772025" y="2105026"/>
            <a:ext cx="1847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Transformation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A25B4C-D57F-4279-A260-609E69E5373B}"/>
              </a:ext>
            </a:extLst>
          </p:cNvPr>
          <p:cNvSpPr/>
          <p:nvPr/>
        </p:nvSpPr>
        <p:spPr>
          <a:xfrm>
            <a:off x="10125075" y="4145755"/>
            <a:ext cx="1847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Insertion in DB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F0F96C-827F-4051-9138-1EB320C16D69}"/>
              </a:ext>
            </a:extLst>
          </p:cNvPr>
          <p:cNvSpPr/>
          <p:nvPr/>
        </p:nvSpPr>
        <p:spPr>
          <a:xfrm>
            <a:off x="7448550" y="4160044"/>
            <a:ext cx="1847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Export as CSV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F020FC-A25A-4AAD-9D8D-3E72F2656D88}"/>
              </a:ext>
            </a:extLst>
          </p:cNvPr>
          <p:cNvSpPr/>
          <p:nvPr/>
        </p:nvSpPr>
        <p:spPr>
          <a:xfrm>
            <a:off x="4772025" y="4145755"/>
            <a:ext cx="1847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67E3B-F300-43B1-9B38-967D2B6AC567}"/>
              </a:ext>
            </a:extLst>
          </p:cNvPr>
          <p:cNvSpPr/>
          <p:nvPr/>
        </p:nvSpPr>
        <p:spPr>
          <a:xfrm>
            <a:off x="2095500" y="4145755"/>
            <a:ext cx="1847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Preparing Dashboard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780E3A2-28EA-470E-9C4F-66EFEAFFCB49}"/>
              </a:ext>
            </a:extLst>
          </p:cNvPr>
          <p:cNvSpPr/>
          <p:nvPr/>
        </p:nvSpPr>
        <p:spPr>
          <a:xfrm>
            <a:off x="1085850" y="2257425"/>
            <a:ext cx="866775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9422664-994B-493E-9CE4-83B576EFC0E3}"/>
              </a:ext>
            </a:extLst>
          </p:cNvPr>
          <p:cNvSpPr/>
          <p:nvPr/>
        </p:nvSpPr>
        <p:spPr>
          <a:xfrm>
            <a:off x="4086225" y="2257425"/>
            <a:ext cx="542925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C064AF3-DA90-41CD-A23A-4C6DDA374828}"/>
              </a:ext>
            </a:extLst>
          </p:cNvPr>
          <p:cNvSpPr/>
          <p:nvPr/>
        </p:nvSpPr>
        <p:spPr>
          <a:xfrm>
            <a:off x="6762750" y="2257425"/>
            <a:ext cx="542925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E7DD2CC-8EE7-41BD-B921-B806AF1E1814}"/>
              </a:ext>
            </a:extLst>
          </p:cNvPr>
          <p:cNvSpPr/>
          <p:nvPr/>
        </p:nvSpPr>
        <p:spPr>
          <a:xfrm>
            <a:off x="9439275" y="2257425"/>
            <a:ext cx="542925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7AFAEE0-D3AC-4C7B-A092-118623C714BE}"/>
              </a:ext>
            </a:extLst>
          </p:cNvPr>
          <p:cNvSpPr/>
          <p:nvPr/>
        </p:nvSpPr>
        <p:spPr>
          <a:xfrm rot="10800000">
            <a:off x="9439275" y="4298155"/>
            <a:ext cx="542925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99A08D0-2747-49C0-B5F8-2D3B746BB542}"/>
              </a:ext>
            </a:extLst>
          </p:cNvPr>
          <p:cNvSpPr/>
          <p:nvPr/>
        </p:nvSpPr>
        <p:spPr>
          <a:xfrm rot="10800000">
            <a:off x="6762750" y="4257675"/>
            <a:ext cx="542925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488370A-C322-4F95-9237-101E98D987E1}"/>
              </a:ext>
            </a:extLst>
          </p:cNvPr>
          <p:cNvSpPr/>
          <p:nvPr/>
        </p:nvSpPr>
        <p:spPr>
          <a:xfrm rot="10800000">
            <a:off x="4086225" y="4264819"/>
            <a:ext cx="542925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8D50091-04F2-445D-AFB5-8B59514A3D96}"/>
              </a:ext>
            </a:extLst>
          </p:cNvPr>
          <p:cNvSpPr/>
          <p:nvPr/>
        </p:nvSpPr>
        <p:spPr>
          <a:xfrm rot="5400000">
            <a:off x="10615612" y="3282553"/>
            <a:ext cx="866775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idx="1"/>
          </p:nvPr>
        </p:nvSpPr>
        <p:spPr>
          <a:xfrm>
            <a:off x="684887" y="226950"/>
            <a:ext cx="8534400" cy="60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Validation and Data Transformation 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Validation - Validation of files name as per the DSA. 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Columns – Validation of number of columns present in the files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Columns - The name of the columns is validated and should be the same as given in the schema file</a:t>
            </a:r>
            <a:r>
              <a:rPr lang="en-I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 of columns - The data type of columns is given in the schema file. It is validated when we insert the files into Database. If the datatype is wrong, it is corrected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any of the columns in a file have all the values as NULL or missing, data is handled using mean median mode technique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10520408" cy="541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Analysis</a:t>
            </a:r>
            <a:endParaRPr dirty="0"/>
          </a:p>
          <a:p>
            <a:pPr marL="457200" lvl="1" indent="-457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Player of the year. </a:t>
            </a:r>
          </a:p>
          <a:p>
            <a:pPr marL="457200" lvl="1" indent="-457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best player. </a:t>
            </a:r>
          </a:p>
          <a:p>
            <a:pPr marL="457200" lvl="1" indent="-457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Tallest Player. </a:t>
            </a:r>
          </a:p>
          <a:p>
            <a:pPr marL="457200" lvl="1" indent="-457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Shortest Player. </a:t>
            </a:r>
          </a:p>
          <a:p>
            <a:pPr marL="457200" lvl="1" indent="-457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 with most basket.</a:t>
            </a:r>
          </a:p>
          <a:p>
            <a:pPr marL="457200" lvl="1" indent="-457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5 best players</a:t>
            </a:r>
          </a:p>
          <a:p>
            <a:pPr marL="457200" lvl="1" indent="-457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 with highest agility</a:t>
            </a: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</TotalTime>
  <Words>260</Words>
  <Application>Microsoft Office PowerPoint</Application>
  <PresentationFormat>Widescreen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Noto Sans Symbols</vt:lpstr>
      <vt:lpstr>Times New Roman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nadzy04@gmail.com</cp:lastModifiedBy>
  <cp:revision>2</cp:revision>
  <dcterms:created xsi:type="dcterms:W3CDTF">2021-06-19T13:01:53Z</dcterms:created>
  <dcterms:modified xsi:type="dcterms:W3CDTF">2022-02-17T16:07:18Z</dcterms:modified>
</cp:coreProperties>
</file>