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32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85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8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7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0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7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70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8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3675855" y="3527645"/>
            <a:ext cx="4840289" cy="60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NBA DATA ANALYSIS</a:t>
            </a:r>
            <a:endParaRPr sz="4800" dirty="0">
              <a:solidFill>
                <a:schemeClr val="lt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F2FDF-6BB7-4E42-B46D-7A8C7AC7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31" y="1990976"/>
            <a:ext cx="2395538" cy="143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analytical model for monitoring players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perfomance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model will determine whether a player is perfect for selection or not.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skills.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of players performance.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managing resources.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(ex fraudDetection_20062021_101010)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idx="1"/>
          </p:nvPr>
        </p:nvSpPr>
        <p:spPr>
          <a:xfrm>
            <a:off x="1828800" y="1905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1A917-2326-499E-AAB6-0AD0184A3C74}"/>
              </a:ext>
            </a:extLst>
          </p:cNvPr>
          <p:cNvSpPr/>
          <p:nvPr/>
        </p:nvSpPr>
        <p:spPr>
          <a:xfrm>
            <a:off x="266700" y="2119313"/>
            <a:ext cx="6762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1DFE4-79A5-491A-B8CB-9739FA90240A}"/>
              </a:ext>
            </a:extLst>
          </p:cNvPr>
          <p:cNvSpPr/>
          <p:nvPr/>
        </p:nvSpPr>
        <p:spPr>
          <a:xfrm>
            <a:off x="2095500" y="2114551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2E347-5D21-40CF-928A-977747516C95}"/>
              </a:ext>
            </a:extLst>
          </p:cNvPr>
          <p:cNvSpPr/>
          <p:nvPr/>
        </p:nvSpPr>
        <p:spPr>
          <a:xfrm>
            <a:off x="7448550" y="2105026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19D64-7F27-4673-B9F1-40B72BF3F772}"/>
              </a:ext>
            </a:extLst>
          </p:cNvPr>
          <p:cNvSpPr/>
          <p:nvPr/>
        </p:nvSpPr>
        <p:spPr>
          <a:xfrm>
            <a:off x="10125075" y="2114551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48BD4-32DD-4900-A67D-318C5478965A}"/>
              </a:ext>
            </a:extLst>
          </p:cNvPr>
          <p:cNvSpPr/>
          <p:nvPr/>
        </p:nvSpPr>
        <p:spPr>
          <a:xfrm>
            <a:off x="4772025" y="2105026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A25B4C-D57F-4279-A260-609E69E5373B}"/>
              </a:ext>
            </a:extLst>
          </p:cNvPr>
          <p:cNvSpPr/>
          <p:nvPr/>
        </p:nvSpPr>
        <p:spPr>
          <a:xfrm>
            <a:off x="10125075" y="4145755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Insertion in 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0F96C-827F-4051-9138-1EB320C16D69}"/>
              </a:ext>
            </a:extLst>
          </p:cNvPr>
          <p:cNvSpPr/>
          <p:nvPr/>
        </p:nvSpPr>
        <p:spPr>
          <a:xfrm>
            <a:off x="7448550" y="4160044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Export as 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020FC-A25A-4AAD-9D8D-3E72F2656D88}"/>
              </a:ext>
            </a:extLst>
          </p:cNvPr>
          <p:cNvSpPr/>
          <p:nvPr/>
        </p:nvSpPr>
        <p:spPr>
          <a:xfrm>
            <a:off x="4772025" y="4145755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67E3B-F300-43B1-9B38-967D2B6AC567}"/>
              </a:ext>
            </a:extLst>
          </p:cNvPr>
          <p:cNvSpPr/>
          <p:nvPr/>
        </p:nvSpPr>
        <p:spPr>
          <a:xfrm>
            <a:off x="2095500" y="4145755"/>
            <a:ext cx="184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Preparing Dashboard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80E3A2-28EA-470E-9C4F-66EFEAFFCB49}"/>
              </a:ext>
            </a:extLst>
          </p:cNvPr>
          <p:cNvSpPr/>
          <p:nvPr/>
        </p:nvSpPr>
        <p:spPr>
          <a:xfrm>
            <a:off x="1085850" y="2257425"/>
            <a:ext cx="8667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9422664-994B-493E-9CE4-83B576EFC0E3}"/>
              </a:ext>
            </a:extLst>
          </p:cNvPr>
          <p:cNvSpPr/>
          <p:nvPr/>
        </p:nvSpPr>
        <p:spPr>
          <a:xfrm>
            <a:off x="4086225" y="225742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064AF3-DA90-41CD-A23A-4C6DDA374828}"/>
              </a:ext>
            </a:extLst>
          </p:cNvPr>
          <p:cNvSpPr/>
          <p:nvPr/>
        </p:nvSpPr>
        <p:spPr>
          <a:xfrm>
            <a:off x="6762750" y="225742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7DD2CC-8EE7-41BD-B921-B806AF1E1814}"/>
              </a:ext>
            </a:extLst>
          </p:cNvPr>
          <p:cNvSpPr/>
          <p:nvPr/>
        </p:nvSpPr>
        <p:spPr>
          <a:xfrm>
            <a:off x="9439275" y="225742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7AFAEE0-D3AC-4C7B-A092-118623C714BE}"/>
              </a:ext>
            </a:extLst>
          </p:cNvPr>
          <p:cNvSpPr/>
          <p:nvPr/>
        </p:nvSpPr>
        <p:spPr>
          <a:xfrm rot="10800000">
            <a:off x="9439275" y="429815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9A08D0-2747-49C0-B5F8-2D3B746BB542}"/>
              </a:ext>
            </a:extLst>
          </p:cNvPr>
          <p:cNvSpPr/>
          <p:nvPr/>
        </p:nvSpPr>
        <p:spPr>
          <a:xfrm rot="10800000">
            <a:off x="6762750" y="4257675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488370A-C322-4F95-9237-101E98D987E1}"/>
              </a:ext>
            </a:extLst>
          </p:cNvPr>
          <p:cNvSpPr/>
          <p:nvPr/>
        </p:nvSpPr>
        <p:spPr>
          <a:xfrm rot="10800000">
            <a:off x="4086225" y="4264819"/>
            <a:ext cx="5429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8D50091-04F2-445D-AFB5-8B59514A3D96}"/>
              </a:ext>
            </a:extLst>
          </p:cNvPr>
          <p:cNvSpPr/>
          <p:nvPr/>
        </p:nvSpPr>
        <p:spPr>
          <a:xfrm rot="5400000">
            <a:off x="10615612" y="3282553"/>
            <a:ext cx="8667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684887" y="2269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Validation - Validation of files name as per the DSA. 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 – Validation of number of columns present in the files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Columns - The name of the columns is validated and should be the same as given in the schema file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of columns - The data type of columns is given in the schema file. It is validated when we insert the files into Database. If the datatype is wrong, it is corrected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of the columns in a file have all the values as NULL or missing, data is handled using mean median mode technique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Analysis</a:t>
            </a:r>
            <a:endParaRPr dirty="0"/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Player of the year.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best player.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Tallest Player.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Player. 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with most basket.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best players</a:t>
            </a:r>
          </a:p>
          <a:p>
            <a:pPr marL="4572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with highest agility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265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Calibri Light</vt:lpstr>
      <vt:lpstr>Times New Roman</vt:lpstr>
      <vt:lpstr>Noto Sans Symbols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nadzy04@gmail.com</cp:lastModifiedBy>
  <cp:revision>1</cp:revision>
  <dcterms:created xsi:type="dcterms:W3CDTF">2021-06-19T13:01:53Z</dcterms:created>
  <dcterms:modified xsi:type="dcterms:W3CDTF">2022-01-10T11:00:43Z</dcterms:modified>
</cp:coreProperties>
</file>