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5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5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7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7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9D081-68E8-4C92-BD20-C58368F6211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2167" y="1313896"/>
            <a:ext cx="8504808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Nitesh Anand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July 2022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1(Banking System)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LBCC Bank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  <a:p>
            <a:r>
              <a:rPr lang="en-US" dirty="0"/>
              <a:t>Server Facility – XAMPP (IP/localhost : 127.0.0.1)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1" y="221900"/>
            <a:ext cx="10354303" cy="140053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Github</a:t>
            </a:r>
            <a:r>
              <a:rPr lang="en-US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Extract the files in the zipped file (bankfiles.zip)</a:t>
            </a:r>
          </a:p>
          <a:p>
            <a:r>
              <a:rPr lang="en-US" dirty="0"/>
              <a:t>Create a folder bank where you need to clone every file provided one by one and keep the extracted folders into the same.</a:t>
            </a:r>
          </a:p>
          <a:p>
            <a:r>
              <a:rPr lang="en-US" dirty="0"/>
              <a:t>Once done you need host the website on a free server platform like XAMPP as in my case.</a:t>
            </a:r>
          </a:p>
          <a:p>
            <a:r>
              <a:rPr lang="en-US" dirty="0"/>
              <a:t>The localhost or connecting IP address will be : 127.0.0.1</a:t>
            </a:r>
          </a:p>
          <a:p>
            <a:r>
              <a:rPr lang="en-US" dirty="0"/>
              <a:t>The Preview of the website is provided in next page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369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Lucida Sans Unicode</vt:lpstr>
      <vt:lpstr>Segoe UI Symbol</vt:lpstr>
      <vt:lpstr>Organic</vt:lpstr>
      <vt:lpstr>Tasks List</vt:lpstr>
      <vt:lpstr>PowerPoint Presentation</vt:lpstr>
      <vt:lpstr>Task List</vt:lpstr>
      <vt:lpstr>Basic Banking System</vt:lpstr>
      <vt:lpstr>Details On my Project Name : LBCC Bank </vt:lpstr>
      <vt:lpstr>How to use the Github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Nitesh Sharma</cp:lastModifiedBy>
  <cp:revision>5</cp:revision>
  <dcterms:created xsi:type="dcterms:W3CDTF">2020-11-18T19:06:25Z</dcterms:created>
  <dcterms:modified xsi:type="dcterms:W3CDTF">2022-10-21T08:03:33Z</dcterms:modified>
</cp:coreProperties>
</file>