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2"/>
  </p:notesMasterIdLst>
  <p:sldIdLst>
    <p:sldId id="256" r:id="rId2"/>
    <p:sldId id="260" r:id="rId3"/>
    <p:sldId id="257" r:id="rId4"/>
    <p:sldId id="266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88312" autoAdjust="0"/>
  </p:normalViewPr>
  <p:slideViewPr>
    <p:cSldViewPr snapToGrid="0">
      <p:cViewPr varScale="1">
        <p:scale>
          <a:sx n="63" d="100"/>
          <a:sy n="63" d="100"/>
        </p:scale>
        <p:origin x="94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302E0-61B9-4840-BFD1-C76808F9C033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42B7C-2F9D-4E21-94AC-0CE25762E091}">
      <dgm:prSet phldrT="[Text]"/>
      <dgm:spPr/>
      <dgm:t>
        <a:bodyPr/>
        <a:lstStyle/>
        <a:p>
          <a:r>
            <a:rPr lang="en-US" dirty="0" smtClean="0"/>
            <a:t>YCSB set-up</a:t>
          </a:r>
          <a:endParaRPr lang="en-US" dirty="0"/>
        </a:p>
      </dgm:t>
    </dgm:pt>
    <dgm:pt modelId="{3F43B7AC-847A-4CFE-84B8-CE4690F21530}" type="parTrans" cxnId="{1655624E-57FB-4FAF-B005-1008133AC0F9}">
      <dgm:prSet/>
      <dgm:spPr/>
      <dgm:t>
        <a:bodyPr/>
        <a:lstStyle/>
        <a:p>
          <a:endParaRPr lang="en-US"/>
        </a:p>
      </dgm:t>
    </dgm:pt>
    <dgm:pt modelId="{714226F4-4378-44C5-A829-3ED51269F6EF}" type="sibTrans" cxnId="{1655624E-57FB-4FAF-B005-1008133AC0F9}">
      <dgm:prSet/>
      <dgm:spPr/>
      <dgm:t>
        <a:bodyPr/>
        <a:lstStyle/>
        <a:p>
          <a:endParaRPr lang="en-US"/>
        </a:p>
      </dgm:t>
    </dgm:pt>
    <dgm:pt modelId="{BCD6F418-18D5-49FB-B39B-18A8BA0F3D60}">
      <dgm:prSet phldrT="[Text]"/>
      <dgm:spPr/>
      <dgm:t>
        <a:bodyPr/>
        <a:lstStyle/>
        <a:p>
          <a:r>
            <a:rPr lang="en-US" dirty="0" smtClean="0"/>
            <a:t>Database Installation</a:t>
          </a:r>
          <a:endParaRPr lang="en-US" dirty="0"/>
        </a:p>
      </dgm:t>
    </dgm:pt>
    <dgm:pt modelId="{94436638-0B08-449C-9572-36A0B646FDF1}" type="parTrans" cxnId="{E2A2C09E-C237-470E-A3A5-FFD84361C366}">
      <dgm:prSet/>
      <dgm:spPr/>
      <dgm:t>
        <a:bodyPr/>
        <a:lstStyle/>
        <a:p>
          <a:endParaRPr lang="en-US"/>
        </a:p>
      </dgm:t>
    </dgm:pt>
    <dgm:pt modelId="{A414ACD3-D73A-4D43-90FE-CCA485C54748}" type="sibTrans" cxnId="{E2A2C09E-C237-470E-A3A5-FFD84361C366}">
      <dgm:prSet/>
      <dgm:spPr/>
      <dgm:t>
        <a:bodyPr/>
        <a:lstStyle/>
        <a:p>
          <a:endParaRPr lang="en-US"/>
        </a:p>
      </dgm:t>
    </dgm:pt>
    <dgm:pt modelId="{EFEC4AB0-1A86-41F2-80FC-0E12355F34C6}">
      <dgm:prSet phldrT="[Text]"/>
      <dgm:spPr/>
      <dgm:t>
        <a:bodyPr/>
        <a:lstStyle/>
        <a:p>
          <a:r>
            <a:rPr lang="en-US" dirty="0" smtClean="0"/>
            <a:t>Testing Drivers</a:t>
          </a:r>
          <a:endParaRPr lang="en-US" dirty="0"/>
        </a:p>
      </dgm:t>
    </dgm:pt>
    <dgm:pt modelId="{24804BB2-FE65-416D-B431-D678AE71FDFA}" type="parTrans" cxnId="{B508B046-0AAD-4028-A3DE-1137CA01E214}">
      <dgm:prSet/>
      <dgm:spPr/>
      <dgm:t>
        <a:bodyPr/>
        <a:lstStyle/>
        <a:p>
          <a:endParaRPr lang="en-US"/>
        </a:p>
      </dgm:t>
    </dgm:pt>
    <dgm:pt modelId="{C30D2D42-D1CD-49BE-9A99-FEBFBCAED6CA}" type="sibTrans" cxnId="{B508B046-0AAD-4028-A3DE-1137CA01E214}">
      <dgm:prSet/>
      <dgm:spPr/>
      <dgm:t>
        <a:bodyPr/>
        <a:lstStyle/>
        <a:p>
          <a:endParaRPr lang="en-US"/>
        </a:p>
      </dgm:t>
    </dgm:pt>
    <dgm:pt modelId="{3367C489-94F3-4DC7-8C19-A87238F9C0BA}">
      <dgm:prSet phldrT="[Text]"/>
      <dgm:spPr/>
      <dgm:t>
        <a:bodyPr/>
        <a:lstStyle/>
        <a:p>
          <a:r>
            <a:rPr lang="en-US" dirty="0" smtClean="0"/>
            <a:t>Data Load Phase</a:t>
          </a:r>
          <a:endParaRPr lang="en-US" dirty="0"/>
        </a:p>
      </dgm:t>
    </dgm:pt>
    <dgm:pt modelId="{51578AA1-7E74-471A-804C-B1B526A70B08}" type="parTrans" cxnId="{E64DC444-041F-4326-ACD2-C68B51832471}">
      <dgm:prSet/>
      <dgm:spPr/>
      <dgm:t>
        <a:bodyPr/>
        <a:lstStyle/>
        <a:p>
          <a:endParaRPr lang="en-US"/>
        </a:p>
      </dgm:t>
    </dgm:pt>
    <dgm:pt modelId="{40478BDB-1FFE-49DA-ADFF-6A7995B70F7B}" type="sibTrans" cxnId="{E64DC444-041F-4326-ACD2-C68B51832471}">
      <dgm:prSet/>
      <dgm:spPr/>
      <dgm:t>
        <a:bodyPr/>
        <a:lstStyle/>
        <a:p>
          <a:endParaRPr lang="en-US"/>
        </a:p>
      </dgm:t>
    </dgm:pt>
    <dgm:pt modelId="{723FF8CE-BDE7-4010-960E-6FDFFAE5CF6A}">
      <dgm:prSet phldrT="[Text]"/>
      <dgm:spPr/>
      <dgm:t>
        <a:bodyPr/>
        <a:lstStyle/>
        <a:p>
          <a:r>
            <a:rPr lang="en-US" dirty="0" smtClean="0"/>
            <a:t>Building Workloads</a:t>
          </a:r>
          <a:endParaRPr lang="en-US" dirty="0"/>
        </a:p>
      </dgm:t>
    </dgm:pt>
    <dgm:pt modelId="{10433F5E-85DB-475E-B035-D2A9BDDB2068}" type="parTrans" cxnId="{C53FC90F-4515-4A5B-97A1-9E2BE5C664EF}">
      <dgm:prSet/>
      <dgm:spPr/>
      <dgm:t>
        <a:bodyPr/>
        <a:lstStyle/>
        <a:p>
          <a:endParaRPr lang="en-US"/>
        </a:p>
      </dgm:t>
    </dgm:pt>
    <dgm:pt modelId="{FC250FA4-A9E3-47DA-AA41-713FDF99E2BC}" type="sibTrans" cxnId="{C53FC90F-4515-4A5B-97A1-9E2BE5C664EF}">
      <dgm:prSet/>
      <dgm:spPr/>
      <dgm:t>
        <a:bodyPr/>
        <a:lstStyle/>
        <a:p>
          <a:endParaRPr lang="en-US"/>
        </a:p>
      </dgm:t>
    </dgm:pt>
    <dgm:pt modelId="{74338023-2801-4476-A2B8-8ADC3B9695C5}">
      <dgm:prSet phldrT="[Text]"/>
      <dgm:spPr/>
      <dgm:t>
        <a:bodyPr/>
        <a:lstStyle/>
        <a:p>
          <a:r>
            <a:rPr lang="en-US" dirty="0" smtClean="0"/>
            <a:t>Testing workloads and analysis</a:t>
          </a:r>
          <a:endParaRPr lang="en-US" dirty="0"/>
        </a:p>
      </dgm:t>
    </dgm:pt>
    <dgm:pt modelId="{71906A30-01E8-4CA3-8681-577C82024F3F}" type="parTrans" cxnId="{CCF5EA3E-AB30-4536-9DA8-77ECA5B1BE5C}">
      <dgm:prSet/>
      <dgm:spPr/>
      <dgm:t>
        <a:bodyPr/>
        <a:lstStyle/>
        <a:p>
          <a:endParaRPr lang="en-US"/>
        </a:p>
      </dgm:t>
    </dgm:pt>
    <dgm:pt modelId="{7A91B9DF-7204-46DE-BC7A-357AFF7263DF}" type="sibTrans" cxnId="{CCF5EA3E-AB30-4536-9DA8-77ECA5B1BE5C}">
      <dgm:prSet/>
      <dgm:spPr/>
      <dgm:t>
        <a:bodyPr/>
        <a:lstStyle/>
        <a:p>
          <a:endParaRPr lang="en-US"/>
        </a:p>
      </dgm:t>
    </dgm:pt>
    <dgm:pt modelId="{5B4AAF90-4B75-4ED3-960F-B219173BDDFD}" type="pres">
      <dgm:prSet presAssocID="{A49302E0-61B9-4840-BFD1-C76808F9C033}" presName="Name0" presStyleCnt="0">
        <dgm:presLayoutVars>
          <dgm:chMax val="7"/>
          <dgm:chPref val="5"/>
        </dgm:presLayoutVars>
      </dgm:prSet>
      <dgm:spPr/>
    </dgm:pt>
    <dgm:pt modelId="{BC4943F9-6ECC-4982-BB7E-05465CFB405B}" type="pres">
      <dgm:prSet presAssocID="{A49302E0-61B9-4840-BFD1-C76808F9C033}" presName="arrowNode" presStyleLbl="node1" presStyleIdx="0" presStyleCnt="1" custAng="21233446"/>
      <dgm:spPr/>
    </dgm:pt>
    <dgm:pt modelId="{ACD03347-921D-433D-BCBA-BBBC6A43D293}" type="pres">
      <dgm:prSet presAssocID="{14042B7C-2F9D-4E21-94AC-0CE25762E091}" presName="txNode1" presStyleLbl="revTx" presStyleIdx="0" presStyleCnt="6" custLinFactNeighborX="-17021" custLinFactNeighborY="28238">
        <dgm:presLayoutVars>
          <dgm:bulletEnabled val="1"/>
        </dgm:presLayoutVars>
      </dgm:prSet>
      <dgm:spPr/>
    </dgm:pt>
    <dgm:pt modelId="{4FA746F0-0EFD-4003-9F0A-AE0F4C923859}" type="pres">
      <dgm:prSet presAssocID="{BCD6F418-18D5-49FB-B39B-18A8BA0F3D60}" presName="txNode2" presStyleLbl="revTx" presStyleIdx="1" presStyleCnt="6" custLinFactNeighborX="-7966" custLinFactNeighborY="-11295">
        <dgm:presLayoutVars>
          <dgm:bulletEnabled val="1"/>
        </dgm:presLayoutVars>
      </dgm:prSet>
      <dgm:spPr/>
    </dgm:pt>
    <dgm:pt modelId="{29B3986B-D1FA-4A48-89EA-DBA6C8C1FA0A}" type="pres">
      <dgm:prSet presAssocID="{A414ACD3-D73A-4D43-90FE-CCA485C54748}" presName="dotNode2" presStyleCnt="0"/>
      <dgm:spPr/>
    </dgm:pt>
    <dgm:pt modelId="{E6451D95-C393-41FB-9BB0-E83C29A7F5C8}" type="pres">
      <dgm:prSet presAssocID="{A414ACD3-D73A-4D43-90FE-CCA485C54748}" presName="dotRepeatNode" presStyleLbl="fgShp" presStyleIdx="0" presStyleCnt="4"/>
      <dgm:spPr/>
    </dgm:pt>
    <dgm:pt modelId="{57C44EE6-401F-4A18-99BA-BE6605E5C3E8}" type="pres">
      <dgm:prSet presAssocID="{EFEC4AB0-1A86-41F2-80FC-0E12355F34C6}" presName="txNode3" presStyleLbl="revTx" presStyleIdx="2" presStyleCnt="6" custScaleX="148696" custLinFactNeighborX="-16988" custLinFactNeighborY="3765">
        <dgm:presLayoutVars>
          <dgm:bulletEnabled val="1"/>
        </dgm:presLayoutVars>
      </dgm:prSet>
      <dgm:spPr/>
    </dgm:pt>
    <dgm:pt modelId="{80FD5C87-CA71-4EC9-A54A-AFAB98390B6E}" type="pres">
      <dgm:prSet presAssocID="{C30D2D42-D1CD-49BE-9A99-FEBFBCAED6CA}" presName="dotNode3" presStyleCnt="0"/>
      <dgm:spPr/>
    </dgm:pt>
    <dgm:pt modelId="{ED286DD9-6F37-4732-BE1A-9BF11412A61C}" type="pres">
      <dgm:prSet presAssocID="{C30D2D42-D1CD-49BE-9A99-FEBFBCAED6CA}" presName="dotRepeatNode" presStyleLbl="fgShp" presStyleIdx="1" presStyleCnt="4"/>
      <dgm:spPr/>
    </dgm:pt>
    <dgm:pt modelId="{F6B2435D-4CEC-4162-9FB0-E019239D5250}" type="pres">
      <dgm:prSet presAssocID="{3367C489-94F3-4DC7-8C19-A87238F9C0BA}" presName="txNode4" presStyleLbl="revTx" presStyleIdx="3" presStyleCnt="6">
        <dgm:presLayoutVars>
          <dgm:bulletEnabled val="1"/>
        </dgm:presLayoutVars>
      </dgm:prSet>
      <dgm:spPr/>
    </dgm:pt>
    <dgm:pt modelId="{0314F291-F0A1-4ACB-B06B-8285789C383E}" type="pres">
      <dgm:prSet presAssocID="{40478BDB-1FFE-49DA-ADFF-6A7995B70F7B}" presName="dotNode4" presStyleCnt="0"/>
      <dgm:spPr/>
    </dgm:pt>
    <dgm:pt modelId="{E48C92C0-F4FB-4669-8349-AD3F0E4111BF}" type="pres">
      <dgm:prSet presAssocID="{40478BDB-1FFE-49DA-ADFF-6A7995B70F7B}" presName="dotRepeatNode" presStyleLbl="fgShp" presStyleIdx="2" presStyleCnt="4"/>
      <dgm:spPr/>
    </dgm:pt>
    <dgm:pt modelId="{5F490436-155A-4F95-8B61-E06209DE4AD1}" type="pres">
      <dgm:prSet presAssocID="{723FF8CE-BDE7-4010-960E-6FDFFAE5CF6A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8B1E8-30A0-4C04-88EE-D1776EDDF84A}" type="pres">
      <dgm:prSet presAssocID="{FC250FA4-A9E3-47DA-AA41-713FDF99E2BC}" presName="dotNode5" presStyleCnt="0"/>
      <dgm:spPr/>
    </dgm:pt>
    <dgm:pt modelId="{BB652051-DCF3-40EF-97BE-BDA438679253}" type="pres">
      <dgm:prSet presAssocID="{FC250FA4-A9E3-47DA-AA41-713FDF99E2BC}" presName="dotRepeatNode" presStyleLbl="fgShp" presStyleIdx="3" presStyleCnt="4"/>
      <dgm:spPr/>
    </dgm:pt>
    <dgm:pt modelId="{8910D9A8-91D2-48A7-956E-96AE28995BAC}" type="pres">
      <dgm:prSet presAssocID="{74338023-2801-4476-A2B8-8ADC3B9695C5}" presName="txNode6" presStyleLbl="revTx" presStyleIdx="5" presStyleCnt="6" custScaleX="127327" custLinFactNeighborX="11500" custLinFactNeighborY="-225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0F505-7AD3-46CB-A9C7-2B17F65C8C63}" type="presOf" srcId="{3367C489-94F3-4DC7-8C19-A87238F9C0BA}" destId="{F6B2435D-4CEC-4162-9FB0-E019239D5250}" srcOrd="0" destOrd="0" presId="urn:microsoft.com/office/officeart/2009/3/layout/DescendingProcess"/>
    <dgm:cxn modelId="{1655624E-57FB-4FAF-B005-1008133AC0F9}" srcId="{A49302E0-61B9-4840-BFD1-C76808F9C033}" destId="{14042B7C-2F9D-4E21-94AC-0CE25762E091}" srcOrd="0" destOrd="0" parTransId="{3F43B7AC-847A-4CFE-84B8-CE4690F21530}" sibTransId="{714226F4-4378-44C5-A829-3ED51269F6EF}"/>
    <dgm:cxn modelId="{2E3B3010-4465-4C93-A19E-AAE0BE95C049}" type="presOf" srcId="{A414ACD3-D73A-4D43-90FE-CCA485C54748}" destId="{E6451D95-C393-41FB-9BB0-E83C29A7F5C8}" srcOrd="0" destOrd="0" presId="urn:microsoft.com/office/officeart/2009/3/layout/DescendingProcess"/>
    <dgm:cxn modelId="{7D6E9357-47E2-4EDE-AEFD-9BE9D6B51EC8}" type="presOf" srcId="{A49302E0-61B9-4840-BFD1-C76808F9C033}" destId="{5B4AAF90-4B75-4ED3-960F-B219173BDDFD}" srcOrd="0" destOrd="0" presId="urn:microsoft.com/office/officeart/2009/3/layout/DescendingProcess"/>
    <dgm:cxn modelId="{C53FC90F-4515-4A5B-97A1-9E2BE5C664EF}" srcId="{A49302E0-61B9-4840-BFD1-C76808F9C033}" destId="{723FF8CE-BDE7-4010-960E-6FDFFAE5CF6A}" srcOrd="4" destOrd="0" parTransId="{10433F5E-85DB-475E-B035-D2A9BDDB2068}" sibTransId="{FC250FA4-A9E3-47DA-AA41-713FDF99E2BC}"/>
    <dgm:cxn modelId="{AA834800-E7D2-46C8-8DB8-E9DB7DE5A666}" type="presOf" srcId="{40478BDB-1FFE-49DA-ADFF-6A7995B70F7B}" destId="{E48C92C0-F4FB-4669-8349-AD3F0E4111BF}" srcOrd="0" destOrd="0" presId="urn:microsoft.com/office/officeart/2009/3/layout/DescendingProcess"/>
    <dgm:cxn modelId="{26767420-94C9-4EFA-8ABA-0DDFE441E312}" type="presOf" srcId="{C30D2D42-D1CD-49BE-9A99-FEBFBCAED6CA}" destId="{ED286DD9-6F37-4732-BE1A-9BF11412A61C}" srcOrd="0" destOrd="0" presId="urn:microsoft.com/office/officeart/2009/3/layout/DescendingProcess"/>
    <dgm:cxn modelId="{E328F5DF-735F-405E-B1CC-64742E1272B2}" type="presOf" srcId="{723FF8CE-BDE7-4010-960E-6FDFFAE5CF6A}" destId="{5F490436-155A-4F95-8B61-E06209DE4AD1}" srcOrd="0" destOrd="0" presId="urn:microsoft.com/office/officeart/2009/3/layout/DescendingProcess"/>
    <dgm:cxn modelId="{CCF5EA3E-AB30-4536-9DA8-77ECA5B1BE5C}" srcId="{A49302E0-61B9-4840-BFD1-C76808F9C033}" destId="{74338023-2801-4476-A2B8-8ADC3B9695C5}" srcOrd="5" destOrd="0" parTransId="{71906A30-01E8-4CA3-8681-577C82024F3F}" sibTransId="{7A91B9DF-7204-46DE-BC7A-357AFF7263DF}"/>
    <dgm:cxn modelId="{36C51402-DC3A-4D2A-903B-EE4D2C5EEB85}" type="presOf" srcId="{14042B7C-2F9D-4E21-94AC-0CE25762E091}" destId="{ACD03347-921D-433D-BCBA-BBBC6A43D293}" srcOrd="0" destOrd="0" presId="urn:microsoft.com/office/officeart/2009/3/layout/DescendingProcess"/>
    <dgm:cxn modelId="{BA433610-0A39-4AAC-989A-F1E738027832}" type="presOf" srcId="{74338023-2801-4476-A2B8-8ADC3B9695C5}" destId="{8910D9A8-91D2-48A7-956E-96AE28995BAC}" srcOrd="0" destOrd="0" presId="urn:microsoft.com/office/officeart/2009/3/layout/DescendingProcess"/>
    <dgm:cxn modelId="{B508B046-0AAD-4028-A3DE-1137CA01E214}" srcId="{A49302E0-61B9-4840-BFD1-C76808F9C033}" destId="{EFEC4AB0-1A86-41F2-80FC-0E12355F34C6}" srcOrd="2" destOrd="0" parTransId="{24804BB2-FE65-416D-B431-D678AE71FDFA}" sibTransId="{C30D2D42-D1CD-49BE-9A99-FEBFBCAED6CA}"/>
    <dgm:cxn modelId="{0879DA55-4DAB-45BC-98AD-A3A82E72B860}" type="presOf" srcId="{FC250FA4-A9E3-47DA-AA41-713FDF99E2BC}" destId="{BB652051-DCF3-40EF-97BE-BDA438679253}" srcOrd="0" destOrd="0" presId="urn:microsoft.com/office/officeart/2009/3/layout/DescendingProcess"/>
    <dgm:cxn modelId="{A8C2F306-979F-461B-BD42-B934A9D393AB}" type="presOf" srcId="{BCD6F418-18D5-49FB-B39B-18A8BA0F3D60}" destId="{4FA746F0-0EFD-4003-9F0A-AE0F4C923859}" srcOrd="0" destOrd="0" presId="urn:microsoft.com/office/officeart/2009/3/layout/DescendingProcess"/>
    <dgm:cxn modelId="{E2A2C09E-C237-470E-A3A5-FFD84361C366}" srcId="{A49302E0-61B9-4840-BFD1-C76808F9C033}" destId="{BCD6F418-18D5-49FB-B39B-18A8BA0F3D60}" srcOrd="1" destOrd="0" parTransId="{94436638-0B08-449C-9572-36A0B646FDF1}" sibTransId="{A414ACD3-D73A-4D43-90FE-CCA485C54748}"/>
    <dgm:cxn modelId="{2AE11E04-7665-4A9F-A2B2-0AE2AF6D0DB0}" type="presOf" srcId="{EFEC4AB0-1A86-41F2-80FC-0E12355F34C6}" destId="{57C44EE6-401F-4A18-99BA-BE6605E5C3E8}" srcOrd="0" destOrd="0" presId="urn:microsoft.com/office/officeart/2009/3/layout/DescendingProcess"/>
    <dgm:cxn modelId="{E64DC444-041F-4326-ACD2-C68B51832471}" srcId="{A49302E0-61B9-4840-BFD1-C76808F9C033}" destId="{3367C489-94F3-4DC7-8C19-A87238F9C0BA}" srcOrd="3" destOrd="0" parTransId="{51578AA1-7E74-471A-804C-B1B526A70B08}" sibTransId="{40478BDB-1FFE-49DA-ADFF-6A7995B70F7B}"/>
    <dgm:cxn modelId="{AEBD7ECE-4607-47B6-8DB7-769F7A8273CE}" type="presParOf" srcId="{5B4AAF90-4B75-4ED3-960F-B219173BDDFD}" destId="{BC4943F9-6ECC-4982-BB7E-05465CFB405B}" srcOrd="0" destOrd="0" presId="urn:microsoft.com/office/officeart/2009/3/layout/DescendingProcess"/>
    <dgm:cxn modelId="{357AB73D-874B-4DF9-ACA9-CA0F644DC2E1}" type="presParOf" srcId="{5B4AAF90-4B75-4ED3-960F-B219173BDDFD}" destId="{ACD03347-921D-433D-BCBA-BBBC6A43D293}" srcOrd="1" destOrd="0" presId="urn:microsoft.com/office/officeart/2009/3/layout/DescendingProcess"/>
    <dgm:cxn modelId="{D530387E-D92A-4DF9-9F1B-D705CC876FD0}" type="presParOf" srcId="{5B4AAF90-4B75-4ED3-960F-B219173BDDFD}" destId="{4FA746F0-0EFD-4003-9F0A-AE0F4C923859}" srcOrd="2" destOrd="0" presId="urn:microsoft.com/office/officeart/2009/3/layout/DescendingProcess"/>
    <dgm:cxn modelId="{95D5BA78-4CC1-4E7C-BB69-32E50A129D57}" type="presParOf" srcId="{5B4AAF90-4B75-4ED3-960F-B219173BDDFD}" destId="{29B3986B-D1FA-4A48-89EA-DBA6C8C1FA0A}" srcOrd="3" destOrd="0" presId="urn:microsoft.com/office/officeart/2009/3/layout/DescendingProcess"/>
    <dgm:cxn modelId="{CA0E74D3-9BE9-41DB-BAA9-1FE8DCC059F4}" type="presParOf" srcId="{29B3986B-D1FA-4A48-89EA-DBA6C8C1FA0A}" destId="{E6451D95-C393-41FB-9BB0-E83C29A7F5C8}" srcOrd="0" destOrd="0" presId="urn:microsoft.com/office/officeart/2009/3/layout/DescendingProcess"/>
    <dgm:cxn modelId="{F9EA9E3E-DE73-442A-B0C0-91489EBBF4AD}" type="presParOf" srcId="{5B4AAF90-4B75-4ED3-960F-B219173BDDFD}" destId="{57C44EE6-401F-4A18-99BA-BE6605E5C3E8}" srcOrd="4" destOrd="0" presId="urn:microsoft.com/office/officeart/2009/3/layout/DescendingProcess"/>
    <dgm:cxn modelId="{EB2C6729-60B6-46C1-98AA-C99227AD160B}" type="presParOf" srcId="{5B4AAF90-4B75-4ED3-960F-B219173BDDFD}" destId="{80FD5C87-CA71-4EC9-A54A-AFAB98390B6E}" srcOrd="5" destOrd="0" presId="urn:microsoft.com/office/officeart/2009/3/layout/DescendingProcess"/>
    <dgm:cxn modelId="{4016B72F-2328-47F5-B28C-ECC2F1DA8989}" type="presParOf" srcId="{80FD5C87-CA71-4EC9-A54A-AFAB98390B6E}" destId="{ED286DD9-6F37-4732-BE1A-9BF11412A61C}" srcOrd="0" destOrd="0" presId="urn:microsoft.com/office/officeart/2009/3/layout/DescendingProcess"/>
    <dgm:cxn modelId="{C993179E-1744-4A22-934E-927F484E4650}" type="presParOf" srcId="{5B4AAF90-4B75-4ED3-960F-B219173BDDFD}" destId="{F6B2435D-4CEC-4162-9FB0-E019239D5250}" srcOrd="6" destOrd="0" presId="urn:microsoft.com/office/officeart/2009/3/layout/DescendingProcess"/>
    <dgm:cxn modelId="{0A5ED997-807A-44F2-A6FD-2639ABA29E6A}" type="presParOf" srcId="{5B4AAF90-4B75-4ED3-960F-B219173BDDFD}" destId="{0314F291-F0A1-4ACB-B06B-8285789C383E}" srcOrd="7" destOrd="0" presId="urn:microsoft.com/office/officeart/2009/3/layout/DescendingProcess"/>
    <dgm:cxn modelId="{DD8CEFB1-0157-4DE1-BD6E-1506AE302E42}" type="presParOf" srcId="{0314F291-F0A1-4ACB-B06B-8285789C383E}" destId="{E48C92C0-F4FB-4669-8349-AD3F0E4111BF}" srcOrd="0" destOrd="0" presId="urn:microsoft.com/office/officeart/2009/3/layout/DescendingProcess"/>
    <dgm:cxn modelId="{B1661329-CD51-47B5-9245-31B3E4855441}" type="presParOf" srcId="{5B4AAF90-4B75-4ED3-960F-B219173BDDFD}" destId="{5F490436-155A-4F95-8B61-E06209DE4AD1}" srcOrd="8" destOrd="0" presId="urn:microsoft.com/office/officeart/2009/3/layout/DescendingProcess"/>
    <dgm:cxn modelId="{164D3B7E-BF1B-4003-9F7F-8E6F1E454415}" type="presParOf" srcId="{5B4AAF90-4B75-4ED3-960F-B219173BDDFD}" destId="{6EF8B1E8-30A0-4C04-88EE-D1776EDDF84A}" srcOrd="9" destOrd="0" presId="urn:microsoft.com/office/officeart/2009/3/layout/DescendingProcess"/>
    <dgm:cxn modelId="{DF331218-4B60-450D-B98B-4DF498E89C91}" type="presParOf" srcId="{6EF8B1E8-30A0-4C04-88EE-D1776EDDF84A}" destId="{BB652051-DCF3-40EF-97BE-BDA438679253}" srcOrd="0" destOrd="0" presId="urn:microsoft.com/office/officeart/2009/3/layout/DescendingProcess"/>
    <dgm:cxn modelId="{00AE0AF2-37A8-4DB9-A4FA-1E3F18E7CAE1}" type="presParOf" srcId="{5B4AAF90-4B75-4ED3-960F-B219173BDDFD}" destId="{8910D9A8-91D2-48A7-956E-96AE28995BAC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943F9-6ECC-4982-BB7E-05465CFB405B}">
      <dsp:nvSpPr>
        <dsp:cNvPr id="0" name=""/>
        <dsp:cNvSpPr/>
      </dsp:nvSpPr>
      <dsp:spPr>
        <a:xfrm rot="4029820">
          <a:off x="3116526" y="1023901"/>
          <a:ext cx="4441847" cy="309763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51D95-C393-41FB-9BB0-E83C29A7F5C8}">
      <dsp:nvSpPr>
        <dsp:cNvPr id="0" name=""/>
        <dsp:cNvSpPr/>
      </dsp:nvSpPr>
      <dsp:spPr>
        <a:xfrm>
          <a:off x="4630466" y="1329581"/>
          <a:ext cx="112170" cy="11217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86DD9-6F37-4732-BE1A-9BF11412A61C}">
      <dsp:nvSpPr>
        <dsp:cNvPr id="0" name=""/>
        <dsp:cNvSpPr/>
      </dsp:nvSpPr>
      <dsp:spPr>
        <a:xfrm>
          <a:off x="5263818" y="1815825"/>
          <a:ext cx="112170" cy="11217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C92C0-F4FB-4669-8349-AD3F0E4111BF}">
      <dsp:nvSpPr>
        <dsp:cNvPr id="0" name=""/>
        <dsp:cNvSpPr/>
      </dsp:nvSpPr>
      <dsp:spPr>
        <a:xfrm>
          <a:off x="5833212" y="2384910"/>
          <a:ext cx="112170" cy="11217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03347-921D-433D-BCBA-BBBC6A43D293}">
      <dsp:nvSpPr>
        <dsp:cNvPr id="0" name=""/>
        <dsp:cNvSpPr/>
      </dsp:nvSpPr>
      <dsp:spPr>
        <a:xfrm>
          <a:off x="2462305" y="232475"/>
          <a:ext cx="2094193" cy="82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YCSB set-up</a:t>
          </a:r>
          <a:endParaRPr lang="en-US" sz="2700" kern="1200" dirty="0"/>
        </a:p>
      </dsp:txBody>
      <dsp:txXfrm>
        <a:off x="2462305" y="232475"/>
        <a:ext cx="2094193" cy="823270"/>
      </dsp:txXfrm>
    </dsp:sp>
    <dsp:sp modelId="{4FA746F0-0EFD-4003-9F0A-AE0F4C923859}">
      <dsp:nvSpPr>
        <dsp:cNvPr id="0" name=""/>
        <dsp:cNvSpPr/>
      </dsp:nvSpPr>
      <dsp:spPr>
        <a:xfrm>
          <a:off x="5117768" y="881043"/>
          <a:ext cx="3112989" cy="82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Database Installation</a:t>
          </a:r>
          <a:endParaRPr lang="en-US" sz="2700" kern="1200" dirty="0"/>
        </a:p>
      </dsp:txBody>
      <dsp:txXfrm>
        <a:off x="5117768" y="881043"/>
        <a:ext cx="3112989" cy="823270"/>
      </dsp:txXfrm>
    </dsp:sp>
    <dsp:sp modelId="{57C44EE6-401F-4A18-99BA-BE6605E5C3E8}">
      <dsp:nvSpPr>
        <dsp:cNvPr id="0" name=""/>
        <dsp:cNvSpPr/>
      </dsp:nvSpPr>
      <dsp:spPr>
        <a:xfrm>
          <a:off x="1953102" y="1491271"/>
          <a:ext cx="3113981" cy="82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Testing Drivers</a:t>
          </a:r>
          <a:endParaRPr lang="en-US" sz="2700" kern="1200" dirty="0"/>
        </a:p>
      </dsp:txBody>
      <dsp:txXfrm>
        <a:off x="1953102" y="1491271"/>
        <a:ext cx="3113981" cy="823270"/>
      </dsp:txXfrm>
    </dsp:sp>
    <dsp:sp modelId="{BB652051-DCF3-40EF-97BE-BDA438679253}">
      <dsp:nvSpPr>
        <dsp:cNvPr id="0" name=""/>
        <dsp:cNvSpPr/>
      </dsp:nvSpPr>
      <dsp:spPr>
        <a:xfrm>
          <a:off x="6245259" y="3011110"/>
          <a:ext cx="112170" cy="11217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2435D-4CEC-4162-9FB0-E019239D5250}">
      <dsp:nvSpPr>
        <dsp:cNvPr id="0" name=""/>
        <dsp:cNvSpPr/>
      </dsp:nvSpPr>
      <dsp:spPr>
        <a:xfrm>
          <a:off x="6384546" y="2029360"/>
          <a:ext cx="2094193" cy="82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 Load Phase</a:t>
          </a:r>
          <a:endParaRPr lang="en-US" sz="2700" kern="1200" dirty="0"/>
        </a:p>
      </dsp:txBody>
      <dsp:txXfrm>
        <a:off x="6384546" y="2029360"/>
        <a:ext cx="2094193" cy="823270"/>
      </dsp:txXfrm>
    </dsp:sp>
    <dsp:sp modelId="{5F490436-155A-4F95-8B61-E06209DE4AD1}">
      <dsp:nvSpPr>
        <dsp:cNvPr id="0" name=""/>
        <dsp:cNvSpPr/>
      </dsp:nvSpPr>
      <dsp:spPr>
        <a:xfrm>
          <a:off x="2818757" y="2655560"/>
          <a:ext cx="3112989" cy="82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Building Workloads</a:t>
          </a:r>
          <a:endParaRPr lang="en-US" sz="2700" kern="1200" dirty="0"/>
        </a:p>
      </dsp:txBody>
      <dsp:txXfrm>
        <a:off x="2818757" y="2655560"/>
        <a:ext cx="3112989" cy="823270"/>
      </dsp:txXfrm>
    </dsp:sp>
    <dsp:sp modelId="{8910D9A8-91D2-48A7-956E-96AE28995BAC}">
      <dsp:nvSpPr>
        <dsp:cNvPr id="0" name=""/>
        <dsp:cNvSpPr/>
      </dsp:nvSpPr>
      <dsp:spPr>
        <a:xfrm>
          <a:off x="5587521" y="4136191"/>
          <a:ext cx="3603342" cy="82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Testing workloads and analysis</a:t>
          </a:r>
          <a:endParaRPr lang="en-US" sz="2700" kern="1200" dirty="0"/>
        </a:p>
      </dsp:txBody>
      <dsp:txXfrm>
        <a:off x="5587521" y="4136191"/>
        <a:ext cx="3603342" cy="82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3B658-F31B-4747-BF75-56DCBED3FC8A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43374-82C1-44EF-961B-ED623637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43374-82C1-44EF-961B-ED623637AF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1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25F2-3B8B-47D9-83AA-0396383BCD8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9570-7748-4100-9160-7D88C2950C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99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25F2-3B8B-47D9-83AA-0396383BCD8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9570-7748-4100-9160-7D88C295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3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25F2-3B8B-47D9-83AA-0396383BCD8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9570-7748-4100-9160-7D88C295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93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25F2-3B8B-47D9-83AA-0396383BCD8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9570-7748-4100-9160-7D88C295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25F2-3B8B-47D9-83AA-0396383BCD8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9570-7748-4100-9160-7D88C2950C1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61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25F2-3B8B-47D9-83AA-0396383BCD8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9570-7748-4100-9160-7D88C295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2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25F2-3B8B-47D9-83AA-0396383BCD8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9570-7748-4100-9160-7D88C295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5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25F2-3B8B-47D9-83AA-0396383BCD8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9570-7748-4100-9160-7D88C295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5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25F2-3B8B-47D9-83AA-0396383BCD8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9570-7748-4100-9160-7D88C295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6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1A25F2-3B8B-47D9-83AA-0396383BCD8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49570-7748-4100-9160-7D88C295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5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25F2-3B8B-47D9-83AA-0396383BCD8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9570-7748-4100-9160-7D88C295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1A25F2-3B8B-47D9-83AA-0396383BCD8F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849570-7748-4100-9160-7D88C2950C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47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390" y="743686"/>
            <a:ext cx="10754435" cy="22902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Benchmarking NoSQL databases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8915" y="4652916"/>
            <a:ext cx="5289316" cy="1561904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Sarat Chandra Vysyaraju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VENCIYA Antony George</a:t>
            </a:r>
          </a:p>
          <a:p>
            <a:r>
              <a:rPr lang="en-US" dirty="0" err="1">
                <a:solidFill>
                  <a:schemeClr val="tx1"/>
                </a:solidFill>
              </a:rPr>
              <a:t>NitEsh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CHAUHAN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17390" y="4652915"/>
            <a:ext cx="4012442" cy="68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TEAM : SVN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 Updates (heavy write) &amp; 5% Reads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19" y="1846263"/>
            <a:ext cx="8507322" cy="4380366"/>
          </a:xfrm>
        </p:spPr>
      </p:pic>
    </p:spTree>
    <p:extLst>
      <p:ext uri="{BB962C8B-B14F-4D97-AF65-F5344CB8AC3E}">
        <p14:creationId xmlns:p14="http://schemas.microsoft.com/office/powerpoint/2010/main" val="33708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&amp; 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1" y="1776549"/>
            <a:ext cx="5567680" cy="4188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50% Reads &amp; 50% Updates. </a:t>
            </a:r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95% Read (heavy read) &amp; 5% Updates. 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/>
              <a:t>100% Reads (Read Intensive).</a:t>
            </a:r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95% Read (heavy read) &amp; 5% Insert. </a:t>
            </a:r>
          </a:p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95% </a:t>
            </a:r>
            <a:r>
              <a:rPr lang="en-US" dirty="0" smtClean="0"/>
              <a:t>Updates (heavy</a:t>
            </a:r>
            <a:r>
              <a:rPr lang="en-US" dirty="0"/>
              <a:t> write) &amp; 5% </a:t>
            </a:r>
            <a:r>
              <a:rPr lang="en-US" dirty="0" smtClean="0"/>
              <a:t>Reads</a:t>
            </a:r>
            <a:r>
              <a:rPr lang="en-US" dirty="0"/>
              <a:t>.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79" y="1754294"/>
            <a:ext cx="4926149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Cassandra 3.5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HBase 2.7.1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MongoDB 3.2.6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75" y="4540263"/>
            <a:ext cx="2298084" cy="15402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30" y="4769079"/>
            <a:ext cx="4276541" cy="10918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542" y="4801603"/>
            <a:ext cx="3899863" cy="105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632" y="382139"/>
            <a:ext cx="10058400" cy="1450757"/>
          </a:xfrm>
        </p:spPr>
        <p:txBody>
          <a:bodyPr/>
          <a:lstStyle/>
          <a:p>
            <a:r>
              <a:rPr lang="en-US" dirty="0" smtClean="0"/>
              <a:t>Project 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551724"/>
              </p:ext>
            </p:extLst>
          </p:nvPr>
        </p:nvGraphicFramePr>
        <p:xfrm>
          <a:off x="650928" y="1394847"/>
          <a:ext cx="11174279" cy="514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1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YCSB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56" y="1846263"/>
            <a:ext cx="5740614" cy="4022725"/>
          </a:xfrm>
        </p:spPr>
      </p:pic>
    </p:spTree>
    <p:extLst>
      <p:ext uri="{BB962C8B-B14F-4D97-AF65-F5344CB8AC3E}">
        <p14:creationId xmlns:p14="http://schemas.microsoft.com/office/powerpoint/2010/main" val="19083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3997234" cy="4023360"/>
          </a:xfrm>
        </p:spPr>
        <p:txBody>
          <a:bodyPr/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200" dirty="0" smtClean="0"/>
              <a:t>We inserted 1 million data points of size 1KB each for each of the databases which was equivalent nearly 1GB</a:t>
            </a:r>
            <a:endParaRPr lang="en-US" sz="2200" dirty="0" smtClean="0"/>
          </a:p>
          <a:p>
            <a:pPr marL="201168" lvl="1" indent="0">
              <a:buNone/>
            </a:pPr>
            <a:r>
              <a:rPr lang="en-US" dirty="0" smtClean="0"/>
              <a:t>	</a:t>
            </a:r>
          </a:p>
          <a:p>
            <a:pPr marL="201168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58" y="184573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50% Reads &amp; 50% Updates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7" y="1802415"/>
            <a:ext cx="8713991" cy="450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 Read (heavy read) &amp; 5% Updates.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5" y="1822016"/>
            <a:ext cx="8721249" cy="450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100% Reads (Read Intensive)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08" y="1846263"/>
            <a:ext cx="8450943" cy="4351337"/>
          </a:xfrm>
        </p:spPr>
      </p:pic>
    </p:spTree>
    <p:extLst>
      <p:ext uri="{BB962C8B-B14F-4D97-AF65-F5344CB8AC3E}">
        <p14:creationId xmlns:p14="http://schemas.microsoft.com/office/powerpoint/2010/main" val="27633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 Read (heavy read) &amp; 5% Insert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71" y="1807501"/>
            <a:ext cx="8648678" cy="44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2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1641</TotalTime>
  <Words>76</Words>
  <Application>Microsoft Office PowerPoint</Application>
  <PresentationFormat>Widescreen</PresentationFormat>
  <Paragraphs>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Benchmarking NoSQL databases</vt:lpstr>
      <vt:lpstr>Databases &amp; Workloads</vt:lpstr>
      <vt:lpstr>Project Outline</vt:lpstr>
      <vt:lpstr>YCSB Architecture</vt:lpstr>
      <vt:lpstr>Load Phase</vt:lpstr>
      <vt:lpstr>50% Reads &amp; 50% Updates</vt:lpstr>
      <vt:lpstr>95% Read (heavy read) &amp; 5% Updates.</vt:lpstr>
      <vt:lpstr>100% Reads (Read Intensive)</vt:lpstr>
      <vt:lpstr>95% Read (heavy read) &amp; 5% Insert</vt:lpstr>
      <vt:lpstr>95% Updates (heavy write) &amp; 5% Reads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Migrating towards NoSQL technologies and the Method</dc:title>
  <dc:creator>Sarat Chandra Vysyaraju</dc:creator>
  <cp:lastModifiedBy>Sarat Chandra Vysyaraju</cp:lastModifiedBy>
  <cp:revision>51</cp:revision>
  <dcterms:created xsi:type="dcterms:W3CDTF">2016-02-29T13:16:29Z</dcterms:created>
  <dcterms:modified xsi:type="dcterms:W3CDTF">2016-05-10T18:20:30Z</dcterms:modified>
</cp:coreProperties>
</file>