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282" r:id="rId6"/>
    <p:sldId id="319" r:id="rId7"/>
    <p:sldId id="320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33C62-6277-4A8F-8502-776E33CDCB49}" v="28" dt="2025-03-23T14:55:15.46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1166" y="2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nesh desai" userId="c9935a243d043cff" providerId="LiveId" clId="{E8B33C62-6277-4A8F-8502-776E33CDCB49}"/>
    <pc:docChg chg="undo custSel addSld delSld modSld">
      <pc:chgData name="jignesh desai" userId="c9935a243d043cff" providerId="LiveId" clId="{E8B33C62-6277-4A8F-8502-776E33CDCB49}" dt="2025-03-23T14:57:39.990" v="670" actId="20577"/>
      <pc:docMkLst>
        <pc:docMk/>
      </pc:docMkLst>
      <pc:sldChg chg="delSp modSp mod">
        <pc:chgData name="jignesh desai" userId="c9935a243d043cff" providerId="LiveId" clId="{E8B33C62-6277-4A8F-8502-776E33CDCB49}" dt="2025-03-23T14:41:51.109" v="421" actId="2711"/>
        <pc:sldMkLst>
          <pc:docMk/>
          <pc:sldMk cId="685681062" sldId="282"/>
        </pc:sldMkLst>
        <pc:spChg chg="mod">
          <ac:chgData name="jignesh desai" userId="c9935a243d043cff" providerId="LiveId" clId="{E8B33C62-6277-4A8F-8502-776E33CDCB49}" dt="2025-03-23T14:41:51.109" v="421" actId="2711"/>
          <ac:spMkLst>
            <pc:docMk/>
            <pc:sldMk cId="685681062" sldId="282"/>
            <ac:spMk id="3" creationId="{75111C33-898C-4414-4665-5136EB6FC126}"/>
          </ac:spMkLst>
        </pc:spChg>
        <pc:spChg chg="del">
          <ac:chgData name="jignesh desai" userId="c9935a243d043cff" providerId="LiveId" clId="{E8B33C62-6277-4A8F-8502-776E33CDCB49}" dt="2025-03-23T14:39:29.638" v="404" actId="478"/>
          <ac:spMkLst>
            <pc:docMk/>
            <pc:sldMk cId="685681062" sldId="282"/>
            <ac:spMk id="23" creationId="{94FF72B7-0438-3641-5939-75128934B0DF}"/>
          </ac:spMkLst>
        </pc:spChg>
      </pc:sldChg>
      <pc:sldChg chg="addSp delSp modSp mod">
        <pc:chgData name="jignesh desai" userId="c9935a243d043cff" providerId="LiveId" clId="{E8B33C62-6277-4A8F-8502-776E33CDCB49}" dt="2025-03-23T14:48:34.977" v="641" actId="1076"/>
        <pc:sldMkLst>
          <pc:docMk/>
          <pc:sldMk cId="3969996159" sldId="319"/>
        </pc:sldMkLst>
        <pc:spChg chg="del">
          <ac:chgData name="jignesh desai" userId="c9935a243d043cff" providerId="LiveId" clId="{E8B33C62-6277-4A8F-8502-776E33CDCB49}" dt="2025-03-23T14:39:37.389" v="405" actId="478"/>
          <ac:spMkLst>
            <pc:docMk/>
            <pc:sldMk cId="3969996159" sldId="319"/>
            <ac:spMk id="2" creationId="{A913EEC9-16E3-6C86-97D0-A7EC7EA09CDA}"/>
          </ac:spMkLst>
        </pc:spChg>
        <pc:spChg chg="add del mod">
          <ac:chgData name="jignesh desai" userId="c9935a243d043cff" providerId="LiveId" clId="{E8B33C62-6277-4A8F-8502-776E33CDCB49}" dt="2025-03-23T14:39:14.053" v="402" actId="478"/>
          <ac:spMkLst>
            <pc:docMk/>
            <pc:sldMk cId="3969996159" sldId="319"/>
            <ac:spMk id="3" creationId="{A6256CDE-26D3-9F09-553C-13436B367ADA}"/>
          </ac:spMkLst>
        </pc:spChg>
        <pc:spChg chg="del mod">
          <ac:chgData name="jignesh desai" userId="c9935a243d043cff" providerId="LiveId" clId="{E8B33C62-6277-4A8F-8502-776E33CDCB49}" dt="2025-03-23T14:37:59.320" v="249"/>
          <ac:spMkLst>
            <pc:docMk/>
            <pc:sldMk cId="3969996159" sldId="319"/>
            <ac:spMk id="4" creationId="{97DCC342-9FD1-7055-EAAC-008DC851B13F}"/>
          </ac:spMkLst>
        </pc:spChg>
        <pc:spChg chg="add del mod">
          <ac:chgData name="jignesh desai" userId="c9935a243d043cff" providerId="LiveId" clId="{E8B33C62-6277-4A8F-8502-776E33CDCB49}" dt="2025-03-23T14:39:19.082" v="403" actId="478"/>
          <ac:spMkLst>
            <pc:docMk/>
            <pc:sldMk cId="3969996159" sldId="319"/>
            <ac:spMk id="6" creationId="{1E548282-1417-6F8A-F38B-217412A3E427}"/>
          </ac:spMkLst>
        </pc:spChg>
        <pc:spChg chg="add mod">
          <ac:chgData name="jignesh desai" userId="c9935a243d043cff" providerId="LiveId" clId="{E8B33C62-6277-4A8F-8502-776E33CDCB49}" dt="2025-03-23T14:48:34.977" v="641" actId="1076"/>
          <ac:spMkLst>
            <pc:docMk/>
            <pc:sldMk cId="3969996159" sldId="319"/>
            <ac:spMk id="7" creationId="{B4B5EE45-0F2C-D81A-8423-62D78BC25E5C}"/>
          </ac:spMkLst>
        </pc:spChg>
        <pc:spChg chg="add del mod">
          <ac:chgData name="jignesh desai" userId="c9935a243d043cff" providerId="LiveId" clId="{E8B33C62-6277-4A8F-8502-776E33CDCB49}" dt="2025-03-23T14:46:30.496" v="605" actId="478"/>
          <ac:spMkLst>
            <pc:docMk/>
            <pc:sldMk cId="3969996159" sldId="319"/>
            <ac:spMk id="8" creationId="{970CECDE-43B4-01B9-8CCB-C829ED269F79}"/>
          </ac:spMkLst>
        </pc:spChg>
        <pc:spChg chg="add">
          <ac:chgData name="jignesh desai" userId="c9935a243d043cff" providerId="LiveId" clId="{E8B33C62-6277-4A8F-8502-776E33CDCB49}" dt="2025-03-23T14:46:34.231" v="606"/>
          <ac:spMkLst>
            <pc:docMk/>
            <pc:sldMk cId="3969996159" sldId="319"/>
            <ac:spMk id="9" creationId="{47227957-7E35-0939-5F5B-59A8FA5ED45B}"/>
          </ac:spMkLst>
        </pc:spChg>
        <pc:spChg chg="add mod">
          <ac:chgData name="jignesh desai" userId="c9935a243d043cff" providerId="LiveId" clId="{E8B33C62-6277-4A8F-8502-776E33CDCB49}" dt="2025-03-23T14:46:36.900" v="610"/>
          <ac:spMkLst>
            <pc:docMk/>
            <pc:sldMk cId="3969996159" sldId="319"/>
            <ac:spMk id="10" creationId="{0051B1F1-39CF-4052-D356-1F40B3170EF4}"/>
          </ac:spMkLst>
        </pc:spChg>
        <pc:spChg chg="add mod">
          <ac:chgData name="jignesh desai" userId="c9935a243d043cff" providerId="LiveId" clId="{E8B33C62-6277-4A8F-8502-776E33CDCB49}" dt="2025-03-23T14:46:36.556" v="609"/>
          <ac:spMkLst>
            <pc:docMk/>
            <pc:sldMk cId="3969996159" sldId="319"/>
            <ac:spMk id="11" creationId="{D6D3FBD8-C069-45EF-E98C-055D73154188}"/>
          </ac:spMkLst>
        </pc:spChg>
        <pc:spChg chg="add del mod">
          <ac:chgData name="jignesh desai" userId="c9935a243d043cff" providerId="LiveId" clId="{E8B33C62-6277-4A8F-8502-776E33CDCB49}" dt="2025-03-23T14:46:55.801" v="618" actId="478"/>
          <ac:spMkLst>
            <pc:docMk/>
            <pc:sldMk cId="3969996159" sldId="319"/>
            <ac:spMk id="12" creationId="{07A697CC-4979-F4D4-4476-11810C2FA166}"/>
          </ac:spMkLst>
        </pc:spChg>
        <pc:spChg chg="add del mod">
          <ac:chgData name="jignesh desai" userId="c9935a243d043cff" providerId="LiveId" clId="{E8B33C62-6277-4A8F-8502-776E33CDCB49}" dt="2025-03-23T14:47:19.539" v="622" actId="478"/>
          <ac:spMkLst>
            <pc:docMk/>
            <pc:sldMk cId="3969996159" sldId="319"/>
            <ac:spMk id="13" creationId="{3A04472C-5CEF-2AEE-AE82-8AB565093355}"/>
          </ac:spMkLst>
        </pc:spChg>
        <pc:spChg chg="add del mod">
          <ac:chgData name="jignesh desai" userId="c9935a243d043cff" providerId="LiveId" clId="{E8B33C62-6277-4A8F-8502-776E33CDCB49}" dt="2025-03-23T14:47:46.028" v="631" actId="478"/>
          <ac:spMkLst>
            <pc:docMk/>
            <pc:sldMk cId="3969996159" sldId="319"/>
            <ac:spMk id="14" creationId="{3544AF7B-CF1B-7360-218F-38AA858B0BEB}"/>
          </ac:spMkLst>
        </pc:spChg>
      </pc:sldChg>
      <pc:sldChg chg="addSp modSp add mod">
        <pc:chgData name="jignesh desai" userId="c9935a243d043cff" providerId="LiveId" clId="{E8B33C62-6277-4A8F-8502-776E33CDCB49}" dt="2025-03-23T14:57:39.990" v="670" actId="20577"/>
        <pc:sldMkLst>
          <pc:docMk/>
          <pc:sldMk cId="1814149561" sldId="320"/>
        </pc:sldMkLst>
        <pc:spChg chg="add mod">
          <ac:chgData name="jignesh desai" userId="c9935a243d043cff" providerId="LiveId" clId="{E8B33C62-6277-4A8F-8502-776E33CDCB49}" dt="2025-03-23T14:57:04.840" v="668" actId="1076"/>
          <ac:spMkLst>
            <pc:docMk/>
            <pc:sldMk cId="1814149561" sldId="320"/>
            <ac:spMk id="2" creationId="{A7523494-6EB2-B677-DA56-5BF68DD92823}"/>
          </ac:spMkLst>
        </pc:spChg>
        <pc:spChg chg="mod">
          <ac:chgData name="jignesh desai" userId="c9935a243d043cff" providerId="LiveId" clId="{E8B33C62-6277-4A8F-8502-776E33CDCB49}" dt="2025-03-23T14:54:10.739" v="645"/>
          <ac:spMkLst>
            <pc:docMk/>
            <pc:sldMk cId="1814149561" sldId="320"/>
            <ac:spMk id="5" creationId="{5AEF6985-47E2-3192-0273-0608C6034326}"/>
          </ac:spMkLst>
        </pc:spChg>
        <pc:spChg chg="mod">
          <ac:chgData name="jignesh desai" userId="c9935a243d043cff" providerId="LiveId" clId="{E8B33C62-6277-4A8F-8502-776E33CDCB49}" dt="2025-03-23T14:57:39.990" v="670" actId="20577"/>
          <ac:spMkLst>
            <pc:docMk/>
            <pc:sldMk cId="1814149561" sldId="320"/>
            <ac:spMk id="7" creationId="{133C0E78-B90C-F888-D0FF-0F4672CC9F21}"/>
          </ac:spMkLst>
        </pc:spChg>
      </pc:sldChg>
      <pc:sldChg chg="del">
        <pc:chgData name="jignesh desai" userId="c9935a243d043cff" providerId="LiveId" clId="{E8B33C62-6277-4A8F-8502-776E33CDCB49}" dt="2025-03-23T14:48:58.578" v="642" actId="47"/>
        <pc:sldMkLst>
          <pc:docMk/>
          <pc:sldMk cId="2498021601" sldId="321"/>
        </pc:sldMkLst>
      </pc:sldChg>
      <pc:sldChg chg="del">
        <pc:chgData name="jignesh desai" userId="c9935a243d043cff" providerId="LiveId" clId="{E8B33C62-6277-4A8F-8502-776E33CDCB49}" dt="2025-03-23T14:48:59.790" v="643" actId="47"/>
        <pc:sldMkLst>
          <pc:docMk/>
          <pc:sldMk cId="168621322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B0987-2692-F385-CAE8-C004F8F8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C8E7E-9CB7-F002-A424-4AAEBE942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D4CE6-F6A1-D342-D769-DBC3F6D6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Builder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181177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Builder pattern is used to construct complex objects step by step. It allows creating different representations of an object using the same construction process.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4B5EE45-0F2C-D81A-8423-62D78BC25E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550563" y="2361641"/>
            <a:ext cx="1009672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Building a House involves multiple components (walls, roof, doors, optional pool) that must be assembled in a specific order.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house types (simple vs. luxury) require different configurations, e.g., a pool is only needed for luxury houses.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multiple constructors like House(walls, roof, doors, pool) becomes cumbersome and hard to manage as parameters increase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Hardcoding construction in the House class makes it rigid and difficult to adapt for new house variations.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A7BB0-34D5-34DE-0598-9C8D27B8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EF6985-47E2-3192-0273-0608C603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Consequences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33C0E78-B90C-F888-D0FF-0F4672CC9F2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550563" y="2948726"/>
            <a:ext cx="10096726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pattern allows the creation of different house types (e.g., simple houses with no pool, luxury houses with an infinity pool) using the same construction process managed by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HouseDirector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house types (simple vs. luxury) require different configurations, e.g., a pool is only needed for luxury houses.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multiple constructors like House(walls, roof, doors, pool) becomes cumbersome and hard to manage as parameters increase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Hardcoding construction in the House class makes it rigid and difficult to adapt for new house variations.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523494-6EB2-B677-DA56-5BF68DD92823}"/>
              </a:ext>
            </a:extLst>
          </p:cNvPr>
          <p:cNvSpPr txBox="1"/>
          <p:nvPr/>
        </p:nvSpPr>
        <p:spPr>
          <a:xfrm>
            <a:off x="1550563" y="2460171"/>
            <a:ext cx="217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+mj-lt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81414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{75F46ECE-6727-4A60-A10F-18DA8F70418F}tf78438558_win32</Template>
  <TotalTime>60</TotalTime>
  <Words>246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Builder Design Pattern</vt:lpstr>
      <vt:lpstr>Intent</vt:lpstr>
      <vt:lpstr>Motivation</vt:lpstr>
      <vt:lpstr>Consequences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jignesh desai</dc:creator>
  <cp:lastModifiedBy>jignesh desai</cp:lastModifiedBy>
  <cp:revision>1</cp:revision>
  <dcterms:created xsi:type="dcterms:W3CDTF">2025-03-20T16:42:43Z</dcterms:created>
  <dcterms:modified xsi:type="dcterms:W3CDTF">2025-03-23T14:57:41Z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