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AE0BC-FFD7-40C3-A8FD-9F127380C67E}" v="174" dt="2024-11-26T17:59:59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Duhan" userId="7331551d95dc4968" providerId="LiveId" clId="{73AAE0BC-FFD7-40C3-A8FD-9F127380C67E}"/>
    <pc:docChg chg="undo custSel addSld delSld modSld sldOrd">
      <pc:chgData name="Nitesh Duhan" userId="7331551d95dc4968" providerId="LiveId" clId="{73AAE0BC-FFD7-40C3-A8FD-9F127380C67E}" dt="2024-11-26T18:00:55.276" v="2882" actId="2696"/>
      <pc:docMkLst>
        <pc:docMk/>
      </pc:docMkLst>
      <pc:sldChg chg="modSp">
        <pc:chgData name="Nitesh Duhan" userId="7331551d95dc4968" providerId="LiveId" clId="{73AAE0BC-FFD7-40C3-A8FD-9F127380C67E}" dt="2024-11-26T17:59:59.585" v="2880" actId="115"/>
        <pc:sldMkLst>
          <pc:docMk/>
          <pc:sldMk cId="3641288849" sldId="257"/>
        </pc:sldMkLst>
        <pc:spChg chg="mod">
          <ac:chgData name="Nitesh Duhan" userId="7331551d95dc4968" providerId="LiveId" clId="{73AAE0BC-FFD7-40C3-A8FD-9F127380C67E}" dt="2024-11-26T17:59:59.585" v="2880" actId="115"/>
          <ac:spMkLst>
            <pc:docMk/>
            <pc:sldMk cId="3641288849" sldId="257"/>
            <ac:spMk id="5" creationId="{024CB2AB-F268-E41A-D420-F1BC9EDC2B3A}"/>
          </ac:spMkLst>
        </pc:spChg>
      </pc:sldChg>
      <pc:sldChg chg="modSp mod">
        <pc:chgData name="Nitesh Duhan" userId="7331551d95dc4968" providerId="LiveId" clId="{73AAE0BC-FFD7-40C3-A8FD-9F127380C67E}" dt="2024-11-26T16:38:42.439" v="626" actId="20577"/>
        <pc:sldMkLst>
          <pc:docMk/>
          <pc:sldMk cId="1841797310" sldId="258"/>
        </pc:sldMkLst>
        <pc:spChg chg="mod">
          <ac:chgData name="Nitesh Duhan" userId="7331551d95dc4968" providerId="LiveId" clId="{73AAE0BC-FFD7-40C3-A8FD-9F127380C67E}" dt="2024-11-26T16:38:42.439" v="626" actId="20577"/>
          <ac:spMkLst>
            <pc:docMk/>
            <pc:sldMk cId="1841797310" sldId="258"/>
            <ac:spMk id="2" creationId="{18320E71-25B1-9BC7-AECC-029CC115A4BF}"/>
          </ac:spMkLst>
        </pc:spChg>
      </pc:sldChg>
      <pc:sldChg chg="addSp delSp modSp mod">
        <pc:chgData name="Nitesh Duhan" userId="7331551d95dc4968" providerId="LiveId" clId="{73AAE0BC-FFD7-40C3-A8FD-9F127380C67E}" dt="2024-11-26T18:00:12.650" v="2881" actId="26606"/>
        <pc:sldMkLst>
          <pc:docMk/>
          <pc:sldMk cId="2777484407" sldId="259"/>
        </pc:sldMkLst>
        <pc:spChg chg="del">
          <ac:chgData name="Nitesh Duhan" userId="7331551d95dc4968" providerId="LiveId" clId="{73AAE0BC-FFD7-40C3-A8FD-9F127380C67E}" dt="2024-11-26T18:00:12.650" v="2881" actId="26606"/>
          <ac:spMkLst>
            <pc:docMk/>
            <pc:sldMk cId="2777484407" sldId="259"/>
            <ac:spMk id="32" creationId="{142D98E1-37D2-4470-BF74-845E897954C6}"/>
          </ac:spMkLst>
        </pc:spChg>
        <pc:spChg chg="del">
          <ac:chgData name="Nitesh Duhan" userId="7331551d95dc4968" providerId="LiveId" clId="{73AAE0BC-FFD7-40C3-A8FD-9F127380C67E}" dt="2024-11-26T18:00:12.650" v="2881" actId="26606"/>
          <ac:spMkLst>
            <pc:docMk/>
            <pc:sldMk cId="2777484407" sldId="259"/>
            <ac:spMk id="34" creationId="{3ED2C98F-B668-4CD9-862F-6BF4AE5D2743}"/>
          </ac:spMkLst>
        </pc:spChg>
        <pc:spChg chg="add">
          <ac:chgData name="Nitesh Duhan" userId="7331551d95dc4968" providerId="LiveId" clId="{73AAE0BC-FFD7-40C3-A8FD-9F127380C67E}" dt="2024-11-26T18:00:12.650" v="2881" actId="26606"/>
          <ac:spMkLst>
            <pc:docMk/>
            <pc:sldMk cId="2777484407" sldId="259"/>
            <ac:spMk id="39" creationId="{2F9C493A-9F03-49B4-B3FB-19CE5AC115BE}"/>
          </ac:spMkLst>
        </pc:spChg>
        <pc:spChg chg="add">
          <ac:chgData name="Nitesh Duhan" userId="7331551d95dc4968" providerId="LiveId" clId="{73AAE0BC-FFD7-40C3-A8FD-9F127380C67E}" dt="2024-11-26T18:00:12.650" v="2881" actId="26606"/>
          <ac:spMkLst>
            <pc:docMk/>
            <pc:sldMk cId="2777484407" sldId="259"/>
            <ac:spMk id="49" creationId="{90A46C7D-C1BB-49B8-8D37-39742820E964}"/>
          </ac:spMkLst>
        </pc:spChg>
        <pc:grpChg chg="add">
          <ac:chgData name="Nitesh Duhan" userId="7331551d95dc4968" providerId="LiveId" clId="{73AAE0BC-FFD7-40C3-A8FD-9F127380C67E}" dt="2024-11-26T18:00:12.650" v="2881" actId="26606"/>
          <ac:grpSpMkLst>
            <pc:docMk/>
            <pc:sldMk cId="2777484407" sldId="259"/>
            <ac:grpSpMk id="41" creationId="{BC3D4A83-1EFA-4B2C-B330-849E3589503E}"/>
          </ac:grpSpMkLst>
        </pc:grpChg>
        <pc:graphicFrameChg chg="mod modGraphic">
          <ac:chgData name="Nitesh Duhan" userId="7331551d95dc4968" providerId="LiveId" clId="{73AAE0BC-FFD7-40C3-A8FD-9F127380C67E}" dt="2024-11-26T18:00:12.650" v="2881" actId="26606"/>
          <ac:graphicFrameMkLst>
            <pc:docMk/>
            <pc:sldMk cId="2777484407" sldId="259"/>
            <ac:graphicFrameMk id="7" creationId="{C7540560-1D49-739A-5872-68A9040F04C6}"/>
          </ac:graphicFrameMkLst>
        </pc:graphicFrameChg>
      </pc:sldChg>
      <pc:sldChg chg="addSp delSp modSp mod setBg">
        <pc:chgData name="Nitesh Duhan" userId="7331551d95dc4968" providerId="LiveId" clId="{73AAE0BC-FFD7-40C3-A8FD-9F127380C67E}" dt="2024-11-26T16:38:10.513" v="616" actId="26606"/>
        <pc:sldMkLst>
          <pc:docMk/>
          <pc:sldMk cId="784042020" sldId="261"/>
        </pc:sldMkLst>
        <pc:spChg chg="del mod">
          <ac:chgData name="Nitesh Duhan" userId="7331551d95dc4968" providerId="LiveId" clId="{73AAE0BC-FFD7-40C3-A8FD-9F127380C67E}" dt="2024-11-26T16:22:06.710" v="8" actId="21"/>
          <ac:spMkLst>
            <pc:docMk/>
            <pc:sldMk cId="784042020" sldId="261"/>
            <ac:spMk id="2" creationId="{4EBD52A0-2BD6-956F-9AB7-1F6401735934}"/>
          </ac:spMkLst>
        </pc:spChg>
        <pc:spChg chg="del">
          <ac:chgData name="Nitesh Duhan" userId="7331551d95dc4968" providerId="LiveId" clId="{73AAE0BC-FFD7-40C3-A8FD-9F127380C67E}" dt="2024-11-26T15:55:35.615" v="0" actId="26606"/>
          <ac:spMkLst>
            <pc:docMk/>
            <pc:sldMk cId="784042020" sldId="261"/>
            <ac:spMk id="3" creationId="{465566B9-20B5-A4A1-372E-26BF11DF8B40}"/>
          </ac:spMkLst>
        </pc:spChg>
        <pc:spChg chg="add mod">
          <ac:chgData name="Nitesh Duhan" userId="7331551d95dc4968" providerId="LiveId" clId="{73AAE0BC-FFD7-40C3-A8FD-9F127380C67E}" dt="2024-11-26T16:38:10.513" v="616" actId="26606"/>
          <ac:spMkLst>
            <pc:docMk/>
            <pc:sldMk cId="784042020" sldId="261"/>
            <ac:spMk id="4" creationId="{74A7444C-D2D1-C278-2327-C267D7B709CC}"/>
          </ac:spMkLst>
        </pc:spChg>
        <pc:spChg chg="add del">
          <ac:chgData name="Nitesh Duhan" userId="7331551d95dc4968" providerId="LiveId" clId="{73AAE0BC-FFD7-40C3-A8FD-9F127380C67E}" dt="2024-11-26T16:38:10.513" v="616" actId="26606"/>
          <ac:spMkLst>
            <pc:docMk/>
            <pc:sldMk cId="784042020" sldId="261"/>
            <ac:spMk id="8" creationId="{435959F4-53DA-47FF-BC24-1E5B75C69876}"/>
          </ac:spMkLst>
        </pc:spChg>
        <pc:spChg chg="add del">
          <ac:chgData name="Nitesh Duhan" userId="7331551d95dc4968" providerId="LiveId" clId="{73AAE0BC-FFD7-40C3-A8FD-9F127380C67E}" dt="2024-11-26T16:38:10.513" v="616" actId="26606"/>
          <ac:spMkLst>
            <pc:docMk/>
            <pc:sldMk cId="784042020" sldId="261"/>
            <ac:spMk id="19" creationId="{59226104-0061-4319-8237-9C001BF85D49}"/>
          </ac:spMkLst>
        </pc:spChg>
        <pc:spChg chg="add del">
          <ac:chgData name="Nitesh Duhan" userId="7331551d95dc4968" providerId="LiveId" clId="{73AAE0BC-FFD7-40C3-A8FD-9F127380C67E}" dt="2024-11-26T16:38:10.513" v="616" actId="26606"/>
          <ac:spMkLst>
            <pc:docMk/>
            <pc:sldMk cId="784042020" sldId="261"/>
            <ac:spMk id="29" creationId="{A5D0B0D3-D735-4619-AA45-B57B791E1744}"/>
          </ac:spMkLst>
        </pc:spChg>
        <pc:spChg chg="add del">
          <ac:chgData name="Nitesh Duhan" userId="7331551d95dc4968" providerId="LiveId" clId="{73AAE0BC-FFD7-40C3-A8FD-9F127380C67E}" dt="2024-11-26T16:38:10.513" v="616" actId="26606"/>
          <ac:spMkLst>
            <pc:docMk/>
            <pc:sldMk cId="784042020" sldId="261"/>
            <ac:spMk id="31" creationId="{D1DEB8A1-0BB8-48FD-8739-36D42B5F2E9C}"/>
          </ac:spMkLst>
        </pc:spChg>
        <pc:spChg chg="add del">
          <ac:chgData name="Nitesh Duhan" userId="7331551d95dc4968" providerId="LiveId" clId="{73AAE0BC-FFD7-40C3-A8FD-9F127380C67E}" dt="2024-11-26T16:38:10.513" v="616" actId="26606"/>
          <ac:spMkLst>
            <pc:docMk/>
            <pc:sldMk cId="784042020" sldId="261"/>
            <ac:spMk id="41" creationId="{8E888BFA-FA2E-44AF-9D7B-16D609CD43A8}"/>
          </ac:spMkLst>
        </pc:spChg>
        <pc:spChg chg="add del">
          <ac:chgData name="Nitesh Duhan" userId="7331551d95dc4968" providerId="LiveId" clId="{73AAE0BC-FFD7-40C3-A8FD-9F127380C67E}" dt="2024-11-26T16:38:10.513" v="616" actId="26606"/>
          <ac:spMkLst>
            <pc:docMk/>
            <pc:sldMk cId="784042020" sldId="261"/>
            <ac:spMk id="55" creationId="{2F9C493A-9F03-49B4-B3FB-19CE5AC115BE}"/>
          </ac:spMkLst>
        </pc:spChg>
        <pc:spChg chg="add del">
          <ac:chgData name="Nitesh Duhan" userId="7331551d95dc4968" providerId="LiveId" clId="{73AAE0BC-FFD7-40C3-A8FD-9F127380C67E}" dt="2024-11-26T16:38:10.513" v="616" actId="26606"/>
          <ac:spMkLst>
            <pc:docMk/>
            <pc:sldMk cId="784042020" sldId="261"/>
            <ac:spMk id="57" creationId="{90A46C7D-C1BB-49B8-8D37-39742820E964}"/>
          </ac:spMkLst>
        </pc:spChg>
        <pc:spChg chg="add del">
          <ac:chgData name="Nitesh Duhan" userId="7331551d95dc4968" providerId="LiveId" clId="{73AAE0BC-FFD7-40C3-A8FD-9F127380C67E}" dt="2024-11-26T16:38:10.513" v="616" actId="26606"/>
          <ac:spMkLst>
            <pc:docMk/>
            <pc:sldMk cId="784042020" sldId="261"/>
            <ac:spMk id="67" creationId="{D5B4F0F5-BE58-4EC0-B650-A71A07437CDD}"/>
          </ac:spMkLst>
        </pc:spChg>
        <pc:grpChg chg="add del">
          <ac:chgData name="Nitesh Duhan" userId="7331551d95dc4968" providerId="LiveId" clId="{73AAE0BC-FFD7-40C3-A8FD-9F127380C67E}" dt="2024-11-26T16:38:10.513" v="616" actId="26606"/>
          <ac:grpSpMkLst>
            <pc:docMk/>
            <pc:sldMk cId="784042020" sldId="261"/>
            <ac:grpSpMk id="10" creationId="{A7CF83E8-F6F0-41E3-B580-7412A04DDFB5}"/>
          </ac:grpSpMkLst>
        </pc:grpChg>
        <pc:grpChg chg="add del">
          <ac:chgData name="Nitesh Duhan" userId="7331551d95dc4968" providerId="LiveId" clId="{73AAE0BC-FFD7-40C3-A8FD-9F127380C67E}" dt="2024-11-26T16:38:10.513" v="616" actId="26606"/>
          <ac:grpSpMkLst>
            <pc:docMk/>
            <pc:sldMk cId="784042020" sldId="261"/>
            <ac:grpSpMk id="21" creationId="{51B01909-73B8-4486-A749-C643B1D7E361}"/>
          </ac:grpSpMkLst>
        </pc:grpChg>
        <pc:grpChg chg="add del">
          <ac:chgData name="Nitesh Duhan" userId="7331551d95dc4968" providerId="LiveId" clId="{73AAE0BC-FFD7-40C3-A8FD-9F127380C67E}" dt="2024-11-26T16:38:10.513" v="616" actId="26606"/>
          <ac:grpSpMkLst>
            <pc:docMk/>
            <pc:sldMk cId="784042020" sldId="261"/>
            <ac:grpSpMk id="33" creationId="{06B4C967-D337-479B-87CA-7587B7FCFF5E}"/>
          </ac:grpSpMkLst>
        </pc:grpChg>
        <pc:grpChg chg="add del">
          <ac:chgData name="Nitesh Duhan" userId="7331551d95dc4968" providerId="LiveId" clId="{73AAE0BC-FFD7-40C3-A8FD-9F127380C67E}" dt="2024-11-26T16:38:10.513" v="616" actId="26606"/>
          <ac:grpSpMkLst>
            <pc:docMk/>
            <pc:sldMk cId="784042020" sldId="261"/>
            <ac:grpSpMk id="43" creationId="{67CE019E-45F4-43D5-9AB7-9B668C6E6AD6}"/>
          </ac:grpSpMkLst>
        </pc:grpChg>
        <pc:grpChg chg="add del">
          <ac:chgData name="Nitesh Duhan" userId="7331551d95dc4968" providerId="LiveId" clId="{73AAE0BC-FFD7-40C3-A8FD-9F127380C67E}" dt="2024-11-26T16:38:10.513" v="616" actId="26606"/>
          <ac:grpSpMkLst>
            <pc:docMk/>
            <pc:sldMk cId="784042020" sldId="261"/>
            <ac:grpSpMk id="59" creationId="{61BBAB6F-65E6-4E2B-B363-6AB27C84E0C1}"/>
          </ac:grpSpMkLst>
        </pc:grpChg>
        <pc:grpChg chg="add del">
          <ac:chgData name="Nitesh Duhan" userId="7331551d95dc4968" providerId="LiveId" clId="{73AAE0BC-FFD7-40C3-A8FD-9F127380C67E}" dt="2024-11-26T16:38:10.513" v="616" actId="26606"/>
          <ac:grpSpMkLst>
            <pc:docMk/>
            <pc:sldMk cId="784042020" sldId="261"/>
            <ac:grpSpMk id="69" creationId="{E700C1F5-B637-45FE-96CC-270D263A597B}"/>
          </ac:grpSpMkLst>
        </pc:grpChg>
      </pc:sldChg>
      <pc:sldChg chg="addSp delSp modSp mod">
        <pc:chgData name="Nitesh Duhan" userId="7331551d95dc4968" providerId="LiveId" clId="{73AAE0BC-FFD7-40C3-A8FD-9F127380C67E}" dt="2024-11-26T16:49:53.946" v="943" actId="1076"/>
        <pc:sldMkLst>
          <pc:docMk/>
          <pc:sldMk cId="1966263890" sldId="262"/>
        </pc:sldMkLst>
        <pc:spChg chg="del mod">
          <ac:chgData name="Nitesh Duhan" userId="7331551d95dc4968" providerId="LiveId" clId="{73AAE0BC-FFD7-40C3-A8FD-9F127380C67E}" dt="2024-11-26T16:40:02.504" v="650" actId="21"/>
          <ac:spMkLst>
            <pc:docMk/>
            <pc:sldMk cId="1966263890" sldId="262"/>
            <ac:spMk id="2" creationId="{3C307D0B-8FE3-312C-5655-D5FD8C97AE01}"/>
          </ac:spMkLst>
        </pc:spChg>
        <pc:spChg chg="add del mod">
          <ac:chgData name="Nitesh Duhan" userId="7331551d95dc4968" providerId="LiveId" clId="{73AAE0BC-FFD7-40C3-A8FD-9F127380C67E}" dt="2024-11-26T16:44:12.890" v="885" actId="14100"/>
          <ac:spMkLst>
            <pc:docMk/>
            <pc:sldMk cId="1966263890" sldId="262"/>
            <ac:spMk id="3" creationId="{1C8CE926-ECE2-8601-09A1-56D96ECBA076}"/>
          </ac:spMkLst>
        </pc:spChg>
        <pc:spChg chg="add mod">
          <ac:chgData name="Nitesh Duhan" userId="7331551d95dc4968" providerId="LiveId" clId="{73AAE0BC-FFD7-40C3-A8FD-9F127380C67E}" dt="2024-11-26T16:42:28.255" v="802"/>
          <ac:spMkLst>
            <pc:docMk/>
            <pc:sldMk cId="1966263890" sldId="262"/>
            <ac:spMk id="4" creationId="{3C307D0B-8FE3-312C-5655-D5FD8C97AE01}"/>
          </ac:spMkLst>
        </pc:spChg>
        <pc:spChg chg="add del">
          <ac:chgData name="Nitesh Duhan" userId="7331551d95dc4968" providerId="LiveId" clId="{73AAE0BC-FFD7-40C3-A8FD-9F127380C67E}" dt="2024-11-26T16:44:26.954" v="887" actId="21"/>
          <ac:spMkLst>
            <pc:docMk/>
            <pc:sldMk cId="1966263890" sldId="262"/>
            <ac:spMk id="5" creationId="{543C6391-EF60-80D1-4431-A5DC4A08094E}"/>
          </ac:spMkLst>
        </pc:spChg>
        <pc:spChg chg="add mod">
          <ac:chgData name="Nitesh Duhan" userId="7331551d95dc4968" providerId="LiveId" clId="{73AAE0BC-FFD7-40C3-A8FD-9F127380C67E}" dt="2024-11-26T16:45:03.142" v="890" actId="1582"/>
          <ac:spMkLst>
            <pc:docMk/>
            <pc:sldMk cId="1966263890" sldId="262"/>
            <ac:spMk id="6" creationId="{ACB6E64F-AF8C-AAA0-FA10-8C50BE03F9F4}"/>
          </ac:spMkLst>
        </pc:spChg>
        <pc:spChg chg="add mod">
          <ac:chgData name="Nitesh Duhan" userId="7331551d95dc4968" providerId="LiveId" clId="{73AAE0BC-FFD7-40C3-A8FD-9F127380C67E}" dt="2024-11-26T16:45:32.651" v="894" actId="1582"/>
          <ac:spMkLst>
            <pc:docMk/>
            <pc:sldMk cId="1966263890" sldId="262"/>
            <ac:spMk id="7" creationId="{2A66D2C0-8D2F-2848-23B1-0665AA4CF934}"/>
          </ac:spMkLst>
        </pc:spChg>
        <pc:spChg chg="add del">
          <ac:chgData name="Nitesh Duhan" userId="7331551d95dc4968" providerId="LiveId" clId="{73AAE0BC-FFD7-40C3-A8FD-9F127380C67E}" dt="2024-11-26T16:46:01.168" v="896" actId="21"/>
          <ac:spMkLst>
            <pc:docMk/>
            <pc:sldMk cId="1966263890" sldId="262"/>
            <ac:spMk id="8" creationId="{BB658332-2AC5-243F-FF1C-22F6592BBA72}"/>
          </ac:spMkLst>
        </pc:spChg>
        <pc:spChg chg="add mod">
          <ac:chgData name="Nitesh Duhan" userId="7331551d95dc4968" providerId="LiveId" clId="{73AAE0BC-FFD7-40C3-A8FD-9F127380C67E}" dt="2024-11-26T16:48:16.827" v="908" actId="1076"/>
          <ac:spMkLst>
            <pc:docMk/>
            <pc:sldMk cId="1966263890" sldId="262"/>
            <ac:spMk id="15" creationId="{B350F1B3-F887-A578-F3AF-74BFF92FEB7A}"/>
          </ac:spMkLst>
        </pc:spChg>
        <pc:spChg chg="add mod">
          <ac:chgData name="Nitesh Duhan" userId="7331551d95dc4968" providerId="LiveId" clId="{73AAE0BC-FFD7-40C3-A8FD-9F127380C67E}" dt="2024-11-26T16:48:37.932" v="913" actId="1076"/>
          <ac:spMkLst>
            <pc:docMk/>
            <pc:sldMk cId="1966263890" sldId="262"/>
            <ac:spMk id="16" creationId="{4BF88DEA-6DD5-B9CF-CFF5-76EAFF5DB751}"/>
          </ac:spMkLst>
        </pc:spChg>
        <pc:spChg chg="add mod">
          <ac:chgData name="Nitesh Duhan" userId="7331551d95dc4968" providerId="LiveId" clId="{73AAE0BC-FFD7-40C3-A8FD-9F127380C67E}" dt="2024-11-26T16:48:49.193" v="917" actId="1076"/>
          <ac:spMkLst>
            <pc:docMk/>
            <pc:sldMk cId="1966263890" sldId="262"/>
            <ac:spMk id="17" creationId="{83522BD0-187F-130F-27DD-07A13BF83C80}"/>
          </ac:spMkLst>
        </pc:spChg>
        <pc:spChg chg="add del mod">
          <ac:chgData name="Nitesh Duhan" userId="7331551d95dc4968" providerId="LiveId" clId="{73AAE0BC-FFD7-40C3-A8FD-9F127380C67E}" dt="2024-11-26T16:49:04.104" v="927" actId="21"/>
          <ac:spMkLst>
            <pc:docMk/>
            <pc:sldMk cId="1966263890" sldId="262"/>
            <ac:spMk id="18" creationId="{0B3C1A50-97A3-60D8-E6DB-8DB27F07D49C}"/>
          </ac:spMkLst>
        </pc:spChg>
        <pc:spChg chg="add mod">
          <ac:chgData name="Nitesh Duhan" userId="7331551d95dc4968" providerId="LiveId" clId="{73AAE0BC-FFD7-40C3-A8FD-9F127380C67E}" dt="2024-11-26T16:49:19.015" v="931" actId="1076"/>
          <ac:spMkLst>
            <pc:docMk/>
            <pc:sldMk cId="1966263890" sldId="262"/>
            <ac:spMk id="19" creationId="{9AA6D0ED-F73F-DEB6-7DBF-4205E502D71E}"/>
          </ac:spMkLst>
        </pc:spChg>
        <pc:spChg chg="add mod">
          <ac:chgData name="Nitesh Duhan" userId="7331551d95dc4968" providerId="LiveId" clId="{73AAE0BC-FFD7-40C3-A8FD-9F127380C67E}" dt="2024-11-26T16:49:30.495" v="935" actId="1076"/>
          <ac:spMkLst>
            <pc:docMk/>
            <pc:sldMk cId="1966263890" sldId="262"/>
            <ac:spMk id="20" creationId="{5ADDE8F8-5CCD-8A67-1572-AF8296848703}"/>
          </ac:spMkLst>
        </pc:spChg>
        <pc:spChg chg="add mod">
          <ac:chgData name="Nitesh Duhan" userId="7331551d95dc4968" providerId="LiveId" clId="{73AAE0BC-FFD7-40C3-A8FD-9F127380C67E}" dt="2024-11-26T16:49:38.956" v="939" actId="1076"/>
          <ac:spMkLst>
            <pc:docMk/>
            <pc:sldMk cId="1966263890" sldId="262"/>
            <ac:spMk id="21" creationId="{89144A6E-E57B-3330-E60D-1392B2ED7281}"/>
          </ac:spMkLst>
        </pc:spChg>
        <pc:spChg chg="add mod">
          <ac:chgData name="Nitesh Duhan" userId="7331551d95dc4968" providerId="LiveId" clId="{73AAE0BC-FFD7-40C3-A8FD-9F127380C67E}" dt="2024-11-26T16:49:53.946" v="943" actId="1076"/>
          <ac:spMkLst>
            <pc:docMk/>
            <pc:sldMk cId="1966263890" sldId="262"/>
            <ac:spMk id="22" creationId="{F6137E4D-FE14-6440-DD8E-8A93F0B386E1}"/>
          </ac:spMkLst>
        </pc:spChg>
        <pc:picChg chg="add mod">
          <ac:chgData name="Nitesh Duhan" userId="7331551d95dc4968" providerId="LiveId" clId="{73AAE0BC-FFD7-40C3-A8FD-9F127380C67E}" dt="2024-11-26T16:46:03.716" v="897" actId="34307"/>
          <ac:picMkLst>
            <pc:docMk/>
            <pc:sldMk cId="1966263890" sldId="262"/>
            <ac:picMk id="9" creationId="{5E788FDD-1F32-194B-D7B3-DE7DFBE540C4}"/>
          </ac:picMkLst>
        </pc:picChg>
        <pc:cxnChg chg="add mod">
          <ac:chgData name="Nitesh Duhan" userId="7331551d95dc4968" providerId="LiveId" clId="{73AAE0BC-FFD7-40C3-A8FD-9F127380C67E}" dt="2024-11-26T16:47:37.777" v="900" actId="1582"/>
          <ac:cxnSpMkLst>
            <pc:docMk/>
            <pc:sldMk cId="1966263890" sldId="262"/>
            <ac:cxnSpMk id="11" creationId="{3453464B-A65E-8DAF-00F4-4D3A1EF1DF9A}"/>
          </ac:cxnSpMkLst>
        </pc:cxnChg>
        <pc:cxnChg chg="add del mod">
          <ac:chgData name="Nitesh Duhan" userId="7331551d95dc4968" providerId="LiveId" clId="{73AAE0BC-FFD7-40C3-A8FD-9F127380C67E}" dt="2024-11-26T16:48:21.208" v="909" actId="21"/>
          <ac:cxnSpMkLst>
            <pc:docMk/>
            <pc:sldMk cId="1966263890" sldId="262"/>
            <ac:cxnSpMk id="13" creationId="{8D587217-280E-AFEA-BA34-38CF77323BFF}"/>
          </ac:cxnSpMkLst>
        </pc:cxnChg>
      </pc:sldChg>
      <pc:sldChg chg="modSp mod">
        <pc:chgData name="Nitesh Duhan" userId="7331551d95dc4968" providerId="LiveId" clId="{73AAE0BC-FFD7-40C3-A8FD-9F127380C67E}" dt="2024-11-26T16:56:18.587" v="1315" actId="20577"/>
        <pc:sldMkLst>
          <pc:docMk/>
          <pc:sldMk cId="1316820938" sldId="263"/>
        </pc:sldMkLst>
        <pc:spChg chg="mod">
          <ac:chgData name="Nitesh Duhan" userId="7331551d95dc4968" providerId="LiveId" clId="{73AAE0BC-FFD7-40C3-A8FD-9F127380C67E}" dt="2024-11-26T16:51:21.131" v="968" actId="20577"/>
          <ac:spMkLst>
            <pc:docMk/>
            <pc:sldMk cId="1316820938" sldId="263"/>
            <ac:spMk id="2" creationId="{18617512-454C-A162-1B0A-C96B37266655}"/>
          </ac:spMkLst>
        </pc:spChg>
        <pc:spChg chg="mod">
          <ac:chgData name="Nitesh Duhan" userId="7331551d95dc4968" providerId="LiveId" clId="{73AAE0BC-FFD7-40C3-A8FD-9F127380C67E}" dt="2024-11-26T16:56:18.587" v="1315" actId="20577"/>
          <ac:spMkLst>
            <pc:docMk/>
            <pc:sldMk cId="1316820938" sldId="263"/>
            <ac:spMk id="3" creationId="{742C79ED-D6BF-303B-DC8D-2C3765FC7FC0}"/>
          </ac:spMkLst>
        </pc:spChg>
      </pc:sldChg>
      <pc:sldChg chg="addSp delSp modSp mod">
        <pc:chgData name="Nitesh Duhan" userId="7331551d95dc4968" providerId="LiveId" clId="{73AAE0BC-FFD7-40C3-A8FD-9F127380C67E}" dt="2024-11-26T17:06:41.699" v="1395" actId="1076"/>
        <pc:sldMkLst>
          <pc:docMk/>
          <pc:sldMk cId="2571777558" sldId="264"/>
        </pc:sldMkLst>
        <pc:spChg chg="mod">
          <ac:chgData name="Nitesh Duhan" userId="7331551d95dc4968" providerId="LiveId" clId="{73AAE0BC-FFD7-40C3-A8FD-9F127380C67E}" dt="2024-11-26T17:01:59.096" v="1341" actId="20577"/>
          <ac:spMkLst>
            <pc:docMk/>
            <pc:sldMk cId="2571777558" sldId="264"/>
            <ac:spMk id="2" creationId="{EF2758A7-4BBD-339F-5A9D-C683F63B8B34}"/>
          </ac:spMkLst>
        </pc:spChg>
        <pc:spChg chg="del">
          <ac:chgData name="Nitesh Duhan" userId="7331551d95dc4968" providerId="LiveId" clId="{73AAE0BC-FFD7-40C3-A8FD-9F127380C67E}" dt="2024-11-26T17:02:04.385" v="1342" actId="21"/>
          <ac:spMkLst>
            <pc:docMk/>
            <pc:sldMk cId="2571777558" sldId="264"/>
            <ac:spMk id="3" creationId="{57BDEF2F-3889-4A5F-3A1E-8E8241067CBB}"/>
          </ac:spMkLst>
        </pc:spChg>
        <pc:spChg chg="add mod">
          <ac:chgData name="Nitesh Duhan" userId="7331551d95dc4968" providerId="LiveId" clId="{73AAE0BC-FFD7-40C3-A8FD-9F127380C67E}" dt="2024-11-26T17:02:26.674" v="1348" actId="1582"/>
          <ac:spMkLst>
            <pc:docMk/>
            <pc:sldMk cId="2571777558" sldId="264"/>
            <ac:spMk id="4" creationId="{1A236F28-4A8E-59E0-0AE2-FF1330916EB8}"/>
          </ac:spMkLst>
        </pc:spChg>
        <pc:spChg chg="add mod">
          <ac:chgData name="Nitesh Duhan" userId="7331551d95dc4968" providerId="LiveId" clId="{73AAE0BC-FFD7-40C3-A8FD-9F127380C67E}" dt="2024-11-26T17:04:05.048" v="1360" actId="1582"/>
          <ac:spMkLst>
            <pc:docMk/>
            <pc:sldMk cId="2571777558" sldId="264"/>
            <ac:spMk id="5" creationId="{CF1CD422-BF8F-2CA0-060C-2F31DCC51D86}"/>
          </ac:spMkLst>
        </pc:spChg>
        <pc:spChg chg="add mod">
          <ac:chgData name="Nitesh Duhan" userId="7331551d95dc4968" providerId="LiveId" clId="{73AAE0BC-FFD7-40C3-A8FD-9F127380C67E}" dt="2024-11-26T17:05:01.047" v="1371" actId="1582"/>
          <ac:spMkLst>
            <pc:docMk/>
            <pc:sldMk cId="2571777558" sldId="264"/>
            <ac:spMk id="6" creationId="{4AA202F1-99B4-9F47-1C7B-084797882791}"/>
          </ac:spMkLst>
        </pc:spChg>
        <pc:spChg chg="add mod">
          <ac:chgData name="Nitesh Duhan" userId="7331551d95dc4968" providerId="LiveId" clId="{73AAE0BC-FFD7-40C3-A8FD-9F127380C67E}" dt="2024-11-26T17:05:32.083" v="1375" actId="1076"/>
          <ac:spMkLst>
            <pc:docMk/>
            <pc:sldMk cId="2571777558" sldId="264"/>
            <ac:spMk id="7" creationId="{9194EF5F-3498-4870-E870-14EB4E088FBA}"/>
          </ac:spMkLst>
        </pc:spChg>
        <pc:spChg chg="add mod">
          <ac:chgData name="Nitesh Duhan" userId="7331551d95dc4968" providerId="LiveId" clId="{73AAE0BC-FFD7-40C3-A8FD-9F127380C67E}" dt="2024-11-26T17:05:44.049" v="1379" actId="1076"/>
          <ac:spMkLst>
            <pc:docMk/>
            <pc:sldMk cId="2571777558" sldId="264"/>
            <ac:spMk id="8" creationId="{BC119A77-704E-5041-8B2C-B4C7E453DE76}"/>
          </ac:spMkLst>
        </pc:spChg>
        <pc:spChg chg="add mod">
          <ac:chgData name="Nitesh Duhan" userId="7331551d95dc4968" providerId="LiveId" clId="{73AAE0BC-FFD7-40C3-A8FD-9F127380C67E}" dt="2024-11-26T17:06:01.932" v="1383" actId="1076"/>
          <ac:spMkLst>
            <pc:docMk/>
            <pc:sldMk cId="2571777558" sldId="264"/>
            <ac:spMk id="9" creationId="{DA62060C-D025-46A7-707B-068FD4421454}"/>
          </ac:spMkLst>
        </pc:spChg>
        <pc:spChg chg="add mod">
          <ac:chgData name="Nitesh Duhan" userId="7331551d95dc4968" providerId="LiveId" clId="{73AAE0BC-FFD7-40C3-A8FD-9F127380C67E}" dt="2024-11-26T17:06:17.160" v="1387" actId="1076"/>
          <ac:spMkLst>
            <pc:docMk/>
            <pc:sldMk cId="2571777558" sldId="264"/>
            <ac:spMk id="10" creationId="{24EDF98D-02C9-E301-F0D5-7D022B05DA96}"/>
          </ac:spMkLst>
        </pc:spChg>
        <pc:spChg chg="add mod">
          <ac:chgData name="Nitesh Duhan" userId="7331551d95dc4968" providerId="LiveId" clId="{73AAE0BC-FFD7-40C3-A8FD-9F127380C67E}" dt="2024-11-26T17:06:32.130" v="1391" actId="1076"/>
          <ac:spMkLst>
            <pc:docMk/>
            <pc:sldMk cId="2571777558" sldId="264"/>
            <ac:spMk id="11" creationId="{F221C3FE-4E1A-9CDF-5524-DFD76634CA35}"/>
          </ac:spMkLst>
        </pc:spChg>
        <pc:spChg chg="add mod">
          <ac:chgData name="Nitesh Duhan" userId="7331551d95dc4968" providerId="LiveId" clId="{73AAE0BC-FFD7-40C3-A8FD-9F127380C67E}" dt="2024-11-26T17:06:41.699" v="1395" actId="1076"/>
          <ac:spMkLst>
            <pc:docMk/>
            <pc:sldMk cId="2571777558" sldId="264"/>
            <ac:spMk id="12" creationId="{4CD20204-2264-290F-2F5F-797C6CD45E02}"/>
          </ac:spMkLst>
        </pc:spChg>
      </pc:sldChg>
      <pc:sldChg chg="modSp new mod">
        <pc:chgData name="Nitesh Duhan" userId="7331551d95dc4968" providerId="LiveId" clId="{73AAE0BC-FFD7-40C3-A8FD-9F127380C67E}" dt="2024-11-26T17:39:34.057" v="1726" actId="20577"/>
        <pc:sldMkLst>
          <pc:docMk/>
          <pc:sldMk cId="553203554" sldId="265"/>
        </pc:sldMkLst>
        <pc:spChg chg="mod">
          <ac:chgData name="Nitesh Duhan" userId="7331551d95dc4968" providerId="LiveId" clId="{73AAE0BC-FFD7-40C3-A8FD-9F127380C67E}" dt="2024-11-26T17:35:41.351" v="1424" actId="20577"/>
          <ac:spMkLst>
            <pc:docMk/>
            <pc:sldMk cId="553203554" sldId="265"/>
            <ac:spMk id="2" creationId="{C11DB9C0-72B5-2C98-1301-0ACDE0EE6384}"/>
          </ac:spMkLst>
        </pc:spChg>
        <pc:spChg chg="mod">
          <ac:chgData name="Nitesh Duhan" userId="7331551d95dc4968" providerId="LiveId" clId="{73AAE0BC-FFD7-40C3-A8FD-9F127380C67E}" dt="2024-11-26T17:39:34.057" v="1726" actId="20577"/>
          <ac:spMkLst>
            <pc:docMk/>
            <pc:sldMk cId="553203554" sldId="265"/>
            <ac:spMk id="3" creationId="{468BED21-D3FE-05B2-A5E5-F04F42AFE327}"/>
          </ac:spMkLst>
        </pc:spChg>
      </pc:sldChg>
      <pc:sldChg chg="modSp add del ord">
        <pc:chgData name="Nitesh Duhan" userId="7331551d95dc4968" providerId="LiveId" clId="{73AAE0BC-FFD7-40C3-A8FD-9F127380C67E}" dt="2024-11-26T16:21:54.367" v="7" actId="2696"/>
        <pc:sldMkLst>
          <pc:docMk/>
          <pc:sldMk cId="2374716780" sldId="265"/>
        </pc:sldMkLst>
        <pc:graphicFrameChg chg="mod">
          <ac:chgData name="Nitesh Duhan" userId="7331551d95dc4968" providerId="LiveId" clId="{73AAE0BC-FFD7-40C3-A8FD-9F127380C67E}" dt="2024-11-26T16:20:37.169" v="6" actId="20577"/>
          <ac:graphicFrameMkLst>
            <pc:docMk/>
            <pc:sldMk cId="2374716780" sldId="265"/>
            <ac:graphicFrameMk id="7" creationId="{ECEEB3DF-C81D-FBDF-1B62-F8EBCF66094E}"/>
          </ac:graphicFrameMkLst>
        </pc:graphicFrameChg>
      </pc:sldChg>
      <pc:sldChg chg="delSp modSp new mod">
        <pc:chgData name="Nitesh Duhan" userId="7331551d95dc4968" providerId="LiveId" clId="{73AAE0BC-FFD7-40C3-A8FD-9F127380C67E}" dt="2024-11-26T17:46:19.897" v="2264" actId="20577"/>
        <pc:sldMkLst>
          <pc:docMk/>
          <pc:sldMk cId="2976808620" sldId="266"/>
        </pc:sldMkLst>
        <pc:spChg chg="del">
          <ac:chgData name="Nitesh Duhan" userId="7331551d95dc4968" providerId="LiveId" clId="{73AAE0BC-FFD7-40C3-A8FD-9F127380C67E}" dt="2024-11-26T17:40:11.576" v="1727" actId="21"/>
          <ac:spMkLst>
            <pc:docMk/>
            <pc:sldMk cId="2976808620" sldId="266"/>
            <ac:spMk id="2" creationId="{E2447F3C-BBD7-6383-C73A-F743F7FE783E}"/>
          </ac:spMkLst>
        </pc:spChg>
        <pc:spChg chg="mod">
          <ac:chgData name="Nitesh Duhan" userId="7331551d95dc4968" providerId="LiveId" clId="{73AAE0BC-FFD7-40C3-A8FD-9F127380C67E}" dt="2024-11-26T17:46:19.897" v="2264" actId="20577"/>
          <ac:spMkLst>
            <pc:docMk/>
            <pc:sldMk cId="2976808620" sldId="266"/>
            <ac:spMk id="3" creationId="{67598D4F-2D4F-C82F-6608-50F136813293}"/>
          </ac:spMkLst>
        </pc:spChg>
      </pc:sldChg>
      <pc:sldChg chg="delSp modSp new mod">
        <pc:chgData name="Nitesh Duhan" userId="7331551d95dc4968" providerId="LiveId" clId="{73AAE0BC-FFD7-40C3-A8FD-9F127380C67E}" dt="2024-11-26T17:58:33.021" v="2849" actId="20577"/>
        <pc:sldMkLst>
          <pc:docMk/>
          <pc:sldMk cId="411371986" sldId="267"/>
        </pc:sldMkLst>
        <pc:spChg chg="del">
          <ac:chgData name="Nitesh Duhan" userId="7331551d95dc4968" providerId="LiveId" clId="{73AAE0BC-FFD7-40C3-A8FD-9F127380C67E}" dt="2024-11-26T17:47:11.867" v="2265" actId="21"/>
          <ac:spMkLst>
            <pc:docMk/>
            <pc:sldMk cId="411371986" sldId="267"/>
            <ac:spMk id="2" creationId="{C1C37C28-5772-33B6-E1C4-8DAA03D16011}"/>
          </ac:spMkLst>
        </pc:spChg>
        <pc:spChg chg="mod">
          <ac:chgData name="Nitesh Duhan" userId="7331551d95dc4968" providerId="LiveId" clId="{73AAE0BC-FFD7-40C3-A8FD-9F127380C67E}" dt="2024-11-26T17:58:33.021" v="2849" actId="20577"/>
          <ac:spMkLst>
            <pc:docMk/>
            <pc:sldMk cId="411371986" sldId="267"/>
            <ac:spMk id="3" creationId="{A613711C-4F42-4A98-EB45-6A93145CA84A}"/>
          </ac:spMkLst>
        </pc:spChg>
      </pc:sldChg>
      <pc:sldChg chg="delSp modSp new mod modTransition">
        <pc:chgData name="Nitesh Duhan" userId="7331551d95dc4968" providerId="LiveId" clId="{73AAE0BC-FFD7-40C3-A8FD-9F127380C67E}" dt="2024-11-26T17:59:41.513" v="2878"/>
        <pc:sldMkLst>
          <pc:docMk/>
          <pc:sldMk cId="3980665916" sldId="268"/>
        </pc:sldMkLst>
        <pc:spChg chg="mod">
          <ac:chgData name="Nitesh Duhan" userId="7331551d95dc4968" providerId="LiveId" clId="{73AAE0BC-FFD7-40C3-A8FD-9F127380C67E}" dt="2024-11-26T17:59:02.919" v="2866" actId="20577"/>
          <ac:spMkLst>
            <pc:docMk/>
            <pc:sldMk cId="3980665916" sldId="268"/>
            <ac:spMk id="2" creationId="{23C80B46-15A2-6462-CA16-DF4C324C9459}"/>
          </ac:spMkLst>
        </pc:spChg>
        <pc:spChg chg="del">
          <ac:chgData name="Nitesh Duhan" userId="7331551d95dc4968" providerId="LiveId" clId="{73AAE0BC-FFD7-40C3-A8FD-9F127380C67E}" dt="2024-11-26T17:58:41.432" v="2850" actId="21"/>
          <ac:spMkLst>
            <pc:docMk/>
            <pc:sldMk cId="3980665916" sldId="268"/>
            <ac:spMk id="3" creationId="{E86ED700-A48B-8165-70D8-A691A13E52F3}"/>
          </ac:spMkLst>
        </pc:spChg>
      </pc:sldChg>
      <pc:sldChg chg="new del">
        <pc:chgData name="Nitesh Duhan" userId="7331551d95dc4968" providerId="LiveId" clId="{73AAE0BC-FFD7-40C3-A8FD-9F127380C67E}" dt="2024-11-26T18:00:55.276" v="2882" actId="2696"/>
        <pc:sldMkLst>
          <pc:docMk/>
          <pc:sldMk cId="3170377453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71996E-175E-4F16-999D-143CC857A12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363638-E60A-4BA7-925D-78CC2B2D4B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Parallel edge – </a:t>
          </a:r>
          <a:r>
            <a:rPr lang="en-US"/>
            <a:t>If two or more edges of a graph G have same end vertices then these edges are called parallel edges.</a:t>
          </a:r>
        </a:p>
      </dgm:t>
    </dgm:pt>
    <dgm:pt modelId="{5C245D22-1883-4996-9275-DA913B07F0DF}" type="parTrans" cxnId="{9C085FDE-99DD-41FF-8D3A-EFDE7A84E9AB}">
      <dgm:prSet/>
      <dgm:spPr/>
      <dgm:t>
        <a:bodyPr/>
        <a:lstStyle/>
        <a:p>
          <a:endParaRPr lang="en-US"/>
        </a:p>
      </dgm:t>
    </dgm:pt>
    <dgm:pt modelId="{E729F202-3CA9-4F29-A36C-301030565C07}" type="sibTrans" cxnId="{9C085FDE-99DD-41FF-8D3A-EFDE7A84E9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7D1D30-697D-48F7-88D8-FBFC31F726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Isolated vertex - </a:t>
          </a:r>
          <a:r>
            <a:rPr lang="en-US"/>
            <a:t> A vertex of graph G which is not the endpoint of any edge is called isolated edge.</a:t>
          </a:r>
        </a:p>
      </dgm:t>
    </dgm:pt>
    <dgm:pt modelId="{3F67A2F3-838E-4630-A06B-BCDCA8E2442F}" type="parTrans" cxnId="{08512D73-AE8E-4128-86F7-19A6004BE2C4}">
      <dgm:prSet/>
      <dgm:spPr/>
      <dgm:t>
        <a:bodyPr/>
        <a:lstStyle/>
        <a:p>
          <a:endParaRPr lang="en-US"/>
        </a:p>
      </dgm:t>
    </dgm:pt>
    <dgm:pt modelId="{4B04F259-7D02-4998-913A-7F5E55FC3240}" type="sibTrans" cxnId="{08512D73-AE8E-4128-86F7-19A6004BE2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5388D1-BCC4-41B2-982E-525BEC6855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Adjacent edge - </a:t>
          </a:r>
          <a:r>
            <a:rPr lang="en-US"/>
            <a:t> Two vertices which are joined by an edge are called adjacent edge.</a:t>
          </a:r>
        </a:p>
      </dgm:t>
    </dgm:pt>
    <dgm:pt modelId="{C314F21B-8645-437A-87D7-01554288BB93}" type="parTrans" cxnId="{1C095C04-898A-4074-A14B-00A8948FC39F}">
      <dgm:prSet/>
      <dgm:spPr/>
      <dgm:t>
        <a:bodyPr/>
        <a:lstStyle/>
        <a:p>
          <a:endParaRPr lang="en-US"/>
        </a:p>
      </dgm:t>
    </dgm:pt>
    <dgm:pt modelId="{FF0C13EB-EFDC-498B-8CFE-0124EF13EAD4}" type="sibTrans" cxnId="{1C095C04-898A-4074-A14B-00A8948FC39F}">
      <dgm:prSet/>
      <dgm:spPr/>
      <dgm:t>
        <a:bodyPr/>
        <a:lstStyle/>
        <a:p>
          <a:endParaRPr lang="en-US"/>
        </a:p>
      </dgm:t>
    </dgm:pt>
    <dgm:pt modelId="{0EB24FAE-D2DA-4740-BF95-65A058208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LOOP - </a:t>
          </a:r>
          <a:r>
            <a:rPr lang="en-US" dirty="0"/>
            <a:t> It is an edge whose end points are same.</a:t>
          </a:r>
        </a:p>
      </dgm:t>
    </dgm:pt>
    <dgm:pt modelId="{F6906443-EF7F-4A58-95D9-361F5BEC7A06}" type="sibTrans" cxnId="{444B7828-A5F0-4138-9D16-52EF296772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11154F-26F9-424D-A808-C961A13CE382}" type="parTrans" cxnId="{444B7828-A5F0-4138-9D16-52EF296772AA}">
      <dgm:prSet/>
      <dgm:spPr/>
      <dgm:t>
        <a:bodyPr/>
        <a:lstStyle/>
        <a:p>
          <a:endParaRPr lang="en-US"/>
        </a:p>
      </dgm:t>
    </dgm:pt>
    <dgm:pt modelId="{7C3837BF-F55D-4306-8FEC-2C2F91E759DD}" type="pres">
      <dgm:prSet presAssocID="{6071996E-175E-4F16-999D-143CC857A126}" presName="root" presStyleCnt="0">
        <dgm:presLayoutVars>
          <dgm:dir/>
          <dgm:resizeHandles val="exact"/>
        </dgm:presLayoutVars>
      </dgm:prSet>
      <dgm:spPr/>
    </dgm:pt>
    <dgm:pt modelId="{8ED68E61-7170-4548-B262-15B4268F674C}" type="pres">
      <dgm:prSet presAssocID="{6071996E-175E-4F16-999D-143CC857A126}" presName="container" presStyleCnt="0">
        <dgm:presLayoutVars>
          <dgm:dir/>
          <dgm:resizeHandles val="exact"/>
        </dgm:presLayoutVars>
      </dgm:prSet>
      <dgm:spPr/>
    </dgm:pt>
    <dgm:pt modelId="{A5BC7063-A8B7-42A1-978F-11B235D51FE5}" type="pres">
      <dgm:prSet presAssocID="{0EB24FAE-D2DA-4740-BF95-65A058208267}" presName="compNode" presStyleCnt="0"/>
      <dgm:spPr/>
    </dgm:pt>
    <dgm:pt modelId="{C7E21EDC-DA23-4399-9244-3C47B5151388}" type="pres">
      <dgm:prSet presAssocID="{0EB24FAE-D2DA-4740-BF95-65A058208267}" presName="iconBgRect" presStyleLbl="bgShp" presStyleIdx="0" presStyleCnt="4"/>
      <dgm:spPr/>
    </dgm:pt>
    <dgm:pt modelId="{DE536DEE-DE44-4014-B764-44B1BC9D6221}" type="pres">
      <dgm:prSet presAssocID="{0EB24FAE-D2DA-4740-BF95-65A0582082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AB0BCB5-6ED9-4E51-B4D5-D8D7A3217CEE}" type="pres">
      <dgm:prSet presAssocID="{0EB24FAE-D2DA-4740-BF95-65A058208267}" presName="spaceRect" presStyleCnt="0"/>
      <dgm:spPr/>
    </dgm:pt>
    <dgm:pt modelId="{7A557404-A4A8-4926-915C-042B14BAF9FB}" type="pres">
      <dgm:prSet presAssocID="{0EB24FAE-D2DA-4740-BF95-65A058208267}" presName="textRect" presStyleLbl="revTx" presStyleIdx="0" presStyleCnt="4">
        <dgm:presLayoutVars>
          <dgm:chMax val="1"/>
          <dgm:chPref val="1"/>
        </dgm:presLayoutVars>
      </dgm:prSet>
      <dgm:spPr/>
    </dgm:pt>
    <dgm:pt modelId="{E12A09FB-AE06-4ED9-ACFF-6FD1A9FAAE20}" type="pres">
      <dgm:prSet presAssocID="{F6906443-EF7F-4A58-95D9-361F5BEC7A06}" presName="sibTrans" presStyleLbl="sibTrans2D1" presStyleIdx="0" presStyleCnt="0"/>
      <dgm:spPr/>
    </dgm:pt>
    <dgm:pt modelId="{6B92203D-0841-4B5D-A394-D8B3FDC43192}" type="pres">
      <dgm:prSet presAssocID="{01363638-E60A-4BA7-925D-78CC2B2D4B2D}" presName="compNode" presStyleCnt="0"/>
      <dgm:spPr/>
    </dgm:pt>
    <dgm:pt modelId="{BC401514-7F95-46CD-AD34-9ECA78F1FCF5}" type="pres">
      <dgm:prSet presAssocID="{01363638-E60A-4BA7-925D-78CC2B2D4B2D}" presName="iconBgRect" presStyleLbl="bgShp" presStyleIdx="1" presStyleCnt="4"/>
      <dgm:spPr/>
    </dgm:pt>
    <dgm:pt modelId="{7DFBFF38-74AF-4B0F-9FE5-AF8515E97ED1}" type="pres">
      <dgm:prSet presAssocID="{01363638-E60A-4BA7-925D-78CC2B2D4B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11D638F-AD13-4D74-A35B-A4E3DAFADDF6}" type="pres">
      <dgm:prSet presAssocID="{01363638-E60A-4BA7-925D-78CC2B2D4B2D}" presName="spaceRect" presStyleCnt="0"/>
      <dgm:spPr/>
    </dgm:pt>
    <dgm:pt modelId="{096CABEB-2815-4149-AB5D-4C553D81513B}" type="pres">
      <dgm:prSet presAssocID="{01363638-E60A-4BA7-925D-78CC2B2D4B2D}" presName="textRect" presStyleLbl="revTx" presStyleIdx="1" presStyleCnt="4">
        <dgm:presLayoutVars>
          <dgm:chMax val="1"/>
          <dgm:chPref val="1"/>
        </dgm:presLayoutVars>
      </dgm:prSet>
      <dgm:spPr/>
    </dgm:pt>
    <dgm:pt modelId="{6D3017F7-FFCF-4449-BD87-300527899EFC}" type="pres">
      <dgm:prSet presAssocID="{E729F202-3CA9-4F29-A36C-301030565C07}" presName="sibTrans" presStyleLbl="sibTrans2D1" presStyleIdx="0" presStyleCnt="0"/>
      <dgm:spPr/>
    </dgm:pt>
    <dgm:pt modelId="{F99C32F1-FAE6-4EAB-9473-DE5EB54D29DA}" type="pres">
      <dgm:prSet presAssocID="{9C7D1D30-697D-48F7-88D8-FBFC31F72679}" presName="compNode" presStyleCnt="0"/>
      <dgm:spPr/>
    </dgm:pt>
    <dgm:pt modelId="{75C1EB07-6D7B-45C4-A999-FFC7A264DE36}" type="pres">
      <dgm:prSet presAssocID="{9C7D1D30-697D-48F7-88D8-FBFC31F72679}" presName="iconBgRect" presStyleLbl="bgShp" presStyleIdx="2" presStyleCnt="4"/>
      <dgm:spPr/>
    </dgm:pt>
    <dgm:pt modelId="{86C4C6A9-8F22-43AE-9773-6E7F2B2587F0}" type="pres">
      <dgm:prSet presAssocID="{9C7D1D30-697D-48F7-88D8-FBFC31F726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F01BCC0B-8D31-4A02-AA21-50D76484CE92}" type="pres">
      <dgm:prSet presAssocID="{9C7D1D30-697D-48F7-88D8-FBFC31F72679}" presName="spaceRect" presStyleCnt="0"/>
      <dgm:spPr/>
    </dgm:pt>
    <dgm:pt modelId="{DEC32939-EEE3-48F0-8457-C280504D75DA}" type="pres">
      <dgm:prSet presAssocID="{9C7D1D30-697D-48F7-88D8-FBFC31F72679}" presName="textRect" presStyleLbl="revTx" presStyleIdx="2" presStyleCnt="4">
        <dgm:presLayoutVars>
          <dgm:chMax val="1"/>
          <dgm:chPref val="1"/>
        </dgm:presLayoutVars>
      </dgm:prSet>
      <dgm:spPr/>
    </dgm:pt>
    <dgm:pt modelId="{A365468A-D1F5-48AA-8594-869BFBF79AEB}" type="pres">
      <dgm:prSet presAssocID="{4B04F259-7D02-4998-913A-7F5E55FC3240}" presName="sibTrans" presStyleLbl="sibTrans2D1" presStyleIdx="0" presStyleCnt="0"/>
      <dgm:spPr/>
    </dgm:pt>
    <dgm:pt modelId="{F3E49755-C0B5-47F3-9A44-1636522F1F02}" type="pres">
      <dgm:prSet presAssocID="{305388D1-BCC4-41B2-982E-525BEC685513}" presName="compNode" presStyleCnt="0"/>
      <dgm:spPr/>
    </dgm:pt>
    <dgm:pt modelId="{D09A6D6C-1487-455A-923D-AEDB3CF9F7CE}" type="pres">
      <dgm:prSet presAssocID="{305388D1-BCC4-41B2-982E-525BEC685513}" presName="iconBgRect" presStyleLbl="bgShp" presStyleIdx="3" presStyleCnt="4"/>
      <dgm:spPr/>
    </dgm:pt>
    <dgm:pt modelId="{C9A9B062-6EEB-4349-B83B-067D5414A658}" type="pres">
      <dgm:prSet presAssocID="{305388D1-BCC4-41B2-982E-525BEC6855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EB7806B-0732-47BE-BCD2-4A67063C1032}" type="pres">
      <dgm:prSet presAssocID="{305388D1-BCC4-41B2-982E-525BEC685513}" presName="spaceRect" presStyleCnt="0"/>
      <dgm:spPr/>
    </dgm:pt>
    <dgm:pt modelId="{89CB543E-D276-49F1-8715-8F69B28B71AE}" type="pres">
      <dgm:prSet presAssocID="{305388D1-BCC4-41B2-982E-525BEC6855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A7FE02-089A-460E-90F9-68D37793C0BD}" type="presOf" srcId="{01363638-E60A-4BA7-925D-78CC2B2D4B2D}" destId="{096CABEB-2815-4149-AB5D-4C553D81513B}" srcOrd="0" destOrd="0" presId="urn:microsoft.com/office/officeart/2018/2/layout/IconCircleList"/>
    <dgm:cxn modelId="{1C095C04-898A-4074-A14B-00A8948FC39F}" srcId="{6071996E-175E-4F16-999D-143CC857A126}" destId="{305388D1-BCC4-41B2-982E-525BEC685513}" srcOrd="3" destOrd="0" parTransId="{C314F21B-8645-437A-87D7-01554288BB93}" sibTransId="{FF0C13EB-EFDC-498B-8CFE-0124EF13EAD4}"/>
    <dgm:cxn modelId="{444B7828-A5F0-4138-9D16-52EF296772AA}" srcId="{6071996E-175E-4F16-999D-143CC857A126}" destId="{0EB24FAE-D2DA-4740-BF95-65A058208267}" srcOrd="0" destOrd="0" parTransId="{B211154F-26F9-424D-A808-C961A13CE382}" sibTransId="{F6906443-EF7F-4A58-95D9-361F5BEC7A06}"/>
    <dgm:cxn modelId="{82A50C67-CCC6-495F-A216-BDF44C8253CD}" type="presOf" srcId="{F6906443-EF7F-4A58-95D9-361F5BEC7A06}" destId="{E12A09FB-AE06-4ED9-ACFF-6FD1A9FAAE20}" srcOrd="0" destOrd="0" presId="urn:microsoft.com/office/officeart/2018/2/layout/IconCircleList"/>
    <dgm:cxn modelId="{08512D73-AE8E-4128-86F7-19A6004BE2C4}" srcId="{6071996E-175E-4F16-999D-143CC857A126}" destId="{9C7D1D30-697D-48F7-88D8-FBFC31F72679}" srcOrd="2" destOrd="0" parTransId="{3F67A2F3-838E-4630-A06B-BCDCA8E2442F}" sibTransId="{4B04F259-7D02-4998-913A-7F5E55FC3240}"/>
    <dgm:cxn modelId="{451D1D85-98A3-4271-8F2A-94E0B8A87CBA}" type="presOf" srcId="{0EB24FAE-D2DA-4740-BF95-65A058208267}" destId="{7A557404-A4A8-4926-915C-042B14BAF9FB}" srcOrd="0" destOrd="0" presId="urn:microsoft.com/office/officeart/2018/2/layout/IconCircleList"/>
    <dgm:cxn modelId="{36935588-0C05-4749-9CC5-BD0ECBCC838F}" type="presOf" srcId="{9C7D1D30-697D-48F7-88D8-FBFC31F72679}" destId="{DEC32939-EEE3-48F0-8457-C280504D75DA}" srcOrd="0" destOrd="0" presId="urn:microsoft.com/office/officeart/2018/2/layout/IconCircleList"/>
    <dgm:cxn modelId="{70664CC5-67BF-4C04-8CB1-B4DC136B284A}" type="presOf" srcId="{E729F202-3CA9-4F29-A36C-301030565C07}" destId="{6D3017F7-FFCF-4449-BD87-300527899EFC}" srcOrd="0" destOrd="0" presId="urn:microsoft.com/office/officeart/2018/2/layout/IconCircleList"/>
    <dgm:cxn modelId="{E78F17CF-336A-4EB9-B22E-52EA5F6F1562}" type="presOf" srcId="{6071996E-175E-4F16-999D-143CC857A126}" destId="{7C3837BF-F55D-4306-8FEC-2C2F91E759DD}" srcOrd="0" destOrd="0" presId="urn:microsoft.com/office/officeart/2018/2/layout/IconCircleList"/>
    <dgm:cxn modelId="{D72B9ED4-DE0E-448C-97B0-9DBC964C9928}" type="presOf" srcId="{4B04F259-7D02-4998-913A-7F5E55FC3240}" destId="{A365468A-D1F5-48AA-8594-869BFBF79AEB}" srcOrd="0" destOrd="0" presId="urn:microsoft.com/office/officeart/2018/2/layout/IconCircleList"/>
    <dgm:cxn modelId="{9C085FDE-99DD-41FF-8D3A-EFDE7A84E9AB}" srcId="{6071996E-175E-4F16-999D-143CC857A126}" destId="{01363638-E60A-4BA7-925D-78CC2B2D4B2D}" srcOrd="1" destOrd="0" parTransId="{5C245D22-1883-4996-9275-DA913B07F0DF}" sibTransId="{E729F202-3CA9-4F29-A36C-301030565C07}"/>
    <dgm:cxn modelId="{E335DDF8-7951-451D-B3DE-8A9A1747B1F5}" type="presOf" srcId="{305388D1-BCC4-41B2-982E-525BEC685513}" destId="{89CB543E-D276-49F1-8715-8F69B28B71AE}" srcOrd="0" destOrd="0" presId="urn:microsoft.com/office/officeart/2018/2/layout/IconCircleList"/>
    <dgm:cxn modelId="{3C99E504-67C6-4503-AC01-101AFC292DF0}" type="presParOf" srcId="{7C3837BF-F55D-4306-8FEC-2C2F91E759DD}" destId="{8ED68E61-7170-4548-B262-15B4268F674C}" srcOrd="0" destOrd="0" presId="urn:microsoft.com/office/officeart/2018/2/layout/IconCircleList"/>
    <dgm:cxn modelId="{95675DB0-FE21-47B9-A2CB-8ADA675C773E}" type="presParOf" srcId="{8ED68E61-7170-4548-B262-15B4268F674C}" destId="{A5BC7063-A8B7-42A1-978F-11B235D51FE5}" srcOrd="0" destOrd="0" presId="urn:microsoft.com/office/officeart/2018/2/layout/IconCircleList"/>
    <dgm:cxn modelId="{BBB8E4CB-658D-419A-9CAD-D597EB45E371}" type="presParOf" srcId="{A5BC7063-A8B7-42A1-978F-11B235D51FE5}" destId="{C7E21EDC-DA23-4399-9244-3C47B5151388}" srcOrd="0" destOrd="0" presId="urn:microsoft.com/office/officeart/2018/2/layout/IconCircleList"/>
    <dgm:cxn modelId="{DA5E8C85-3698-4CB0-AB8C-07F3893D054B}" type="presParOf" srcId="{A5BC7063-A8B7-42A1-978F-11B235D51FE5}" destId="{DE536DEE-DE44-4014-B764-44B1BC9D6221}" srcOrd="1" destOrd="0" presId="urn:microsoft.com/office/officeart/2018/2/layout/IconCircleList"/>
    <dgm:cxn modelId="{DD87DAC9-2D09-4C49-BCD7-7ADA8328C235}" type="presParOf" srcId="{A5BC7063-A8B7-42A1-978F-11B235D51FE5}" destId="{5AB0BCB5-6ED9-4E51-B4D5-D8D7A3217CEE}" srcOrd="2" destOrd="0" presId="urn:microsoft.com/office/officeart/2018/2/layout/IconCircleList"/>
    <dgm:cxn modelId="{4D82B665-7AF0-4D08-8578-7F66CA380B6C}" type="presParOf" srcId="{A5BC7063-A8B7-42A1-978F-11B235D51FE5}" destId="{7A557404-A4A8-4926-915C-042B14BAF9FB}" srcOrd="3" destOrd="0" presId="urn:microsoft.com/office/officeart/2018/2/layout/IconCircleList"/>
    <dgm:cxn modelId="{7BC96BFA-AF95-4E49-B403-499A87A8D5C0}" type="presParOf" srcId="{8ED68E61-7170-4548-B262-15B4268F674C}" destId="{E12A09FB-AE06-4ED9-ACFF-6FD1A9FAAE20}" srcOrd="1" destOrd="0" presId="urn:microsoft.com/office/officeart/2018/2/layout/IconCircleList"/>
    <dgm:cxn modelId="{F7EDD9A9-6344-4FA3-9A2F-097B559F5DB4}" type="presParOf" srcId="{8ED68E61-7170-4548-B262-15B4268F674C}" destId="{6B92203D-0841-4B5D-A394-D8B3FDC43192}" srcOrd="2" destOrd="0" presId="urn:microsoft.com/office/officeart/2018/2/layout/IconCircleList"/>
    <dgm:cxn modelId="{91C78ADB-CE71-44FF-9232-77401574CFCA}" type="presParOf" srcId="{6B92203D-0841-4B5D-A394-D8B3FDC43192}" destId="{BC401514-7F95-46CD-AD34-9ECA78F1FCF5}" srcOrd="0" destOrd="0" presId="urn:microsoft.com/office/officeart/2018/2/layout/IconCircleList"/>
    <dgm:cxn modelId="{E5474417-F8C1-4CF8-8006-F8DA770CFD41}" type="presParOf" srcId="{6B92203D-0841-4B5D-A394-D8B3FDC43192}" destId="{7DFBFF38-74AF-4B0F-9FE5-AF8515E97ED1}" srcOrd="1" destOrd="0" presId="urn:microsoft.com/office/officeart/2018/2/layout/IconCircleList"/>
    <dgm:cxn modelId="{126E294A-0EF3-434D-8736-AB8E6A70AF85}" type="presParOf" srcId="{6B92203D-0841-4B5D-A394-D8B3FDC43192}" destId="{511D638F-AD13-4D74-A35B-A4E3DAFADDF6}" srcOrd="2" destOrd="0" presId="urn:microsoft.com/office/officeart/2018/2/layout/IconCircleList"/>
    <dgm:cxn modelId="{F974F8BD-F3C4-4F6F-BD9E-439D2305D20C}" type="presParOf" srcId="{6B92203D-0841-4B5D-A394-D8B3FDC43192}" destId="{096CABEB-2815-4149-AB5D-4C553D81513B}" srcOrd="3" destOrd="0" presId="urn:microsoft.com/office/officeart/2018/2/layout/IconCircleList"/>
    <dgm:cxn modelId="{09FC27EB-5A14-459D-9DAD-8274202BC94D}" type="presParOf" srcId="{8ED68E61-7170-4548-B262-15B4268F674C}" destId="{6D3017F7-FFCF-4449-BD87-300527899EFC}" srcOrd="3" destOrd="0" presId="urn:microsoft.com/office/officeart/2018/2/layout/IconCircleList"/>
    <dgm:cxn modelId="{075AC16B-191F-477F-B4DA-B03461A6B0AC}" type="presParOf" srcId="{8ED68E61-7170-4548-B262-15B4268F674C}" destId="{F99C32F1-FAE6-4EAB-9473-DE5EB54D29DA}" srcOrd="4" destOrd="0" presId="urn:microsoft.com/office/officeart/2018/2/layout/IconCircleList"/>
    <dgm:cxn modelId="{2FD3582F-7A1B-43A3-9AB0-5CE298424215}" type="presParOf" srcId="{F99C32F1-FAE6-4EAB-9473-DE5EB54D29DA}" destId="{75C1EB07-6D7B-45C4-A999-FFC7A264DE36}" srcOrd="0" destOrd="0" presId="urn:microsoft.com/office/officeart/2018/2/layout/IconCircleList"/>
    <dgm:cxn modelId="{259482D8-840C-4E3A-AC0A-D16DDA78B6E7}" type="presParOf" srcId="{F99C32F1-FAE6-4EAB-9473-DE5EB54D29DA}" destId="{86C4C6A9-8F22-43AE-9773-6E7F2B2587F0}" srcOrd="1" destOrd="0" presId="urn:microsoft.com/office/officeart/2018/2/layout/IconCircleList"/>
    <dgm:cxn modelId="{E482972C-DE8D-40C6-BD6E-A1A235E1BAF8}" type="presParOf" srcId="{F99C32F1-FAE6-4EAB-9473-DE5EB54D29DA}" destId="{F01BCC0B-8D31-4A02-AA21-50D76484CE92}" srcOrd="2" destOrd="0" presId="urn:microsoft.com/office/officeart/2018/2/layout/IconCircleList"/>
    <dgm:cxn modelId="{B4418882-2A60-4808-A8C8-22C4366CAC1C}" type="presParOf" srcId="{F99C32F1-FAE6-4EAB-9473-DE5EB54D29DA}" destId="{DEC32939-EEE3-48F0-8457-C280504D75DA}" srcOrd="3" destOrd="0" presId="urn:microsoft.com/office/officeart/2018/2/layout/IconCircleList"/>
    <dgm:cxn modelId="{ECB6A15D-46DE-4830-B49B-ACBF268A47E2}" type="presParOf" srcId="{8ED68E61-7170-4548-B262-15B4268F674C}" destId="{A365468A-D1F5-48AA-8594-869BFBF79AEB}" srcOrd="5" destOrd="0" presId="urn:microsoft.com/office/officeart/2018/2/layout/IconCircleList"/>
    <dgm:cxn modelId="{36453DA1-6853-4427-85EF-1B3EB6443022}" type="presParOf" srcId="{8ED68E61-7170-4548-B262-15B4268F674C}" destId="{F3E49755-C0B5-47F3-9A44-1636522F1F02}" srcOrd="6" destOrd="0" presId="urn:microsoft.com/office/officeart/2018/2/layout/IconCircleList"/>
    <dgm:cxn modelId="{86422589-4B6F-4689-969D-02C780C80AC9}" type="presParOf" srcId="{F3E49755-C0B5-47F3-9A44-1636522F1F02}" destId="{D09A6D6C-1487-455A-923D-AEDB3CF9F7CE}" srcOrd="0" destOrd="0" presId="urn:microsoft.com/office/officeart/2018/2/layout/IconCircleList"/>
    <dgm:cxn modelId="{701CBB58-B27F-407D-9285-000EE656C47F}" type="presParOf" srcId="{F3E49755-C0B5-47F3-9A44-1636522F1F02}" destId="{C9A9B062-6EEB-4349-B83B-067D5414A658}" srcOrd="1" destOrd="0" presId="urn:microsoft.com/office/officeart/2018/2/layout/IconCircleList"/>
    <dgm:cxn modelId="{8E066BBF-02DC-4DBD-960C-99564AF43A40}" type="presParOf" srcId="{F3E49755-C0B5-47F3-9A44-1636522F1F02}" destId="{9EB7806B-0732-47BE-BCD2-4A67063C1032}" srcOrd="2" destOrd="0" presId="urn:microsoft.com/office/officeart/2018/2/layout/IconCircleList"/>
    <dgm:cxn modelId="{6EEC7681-E4F1-4ED7-A1C1-99277E3E580B}" type="presParOf" srcId="{F3E49755-C0B5-47F3-9A44-1636522F1F02}" destId="{89CB543E-D276-49F1-8715-8F69B28B71A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21EDC-DA23-4399-9244-3C47B5151388}">
      <dsp:nvSpPr>
        <dsp:cNvPr id="0" name=""/>
        <dsp:cNvSpPr/>
      </dsp:nvSpPr>
      <dsp:spPr>
        <a:xfrm>
          <a:off x="2920" y="372942"/>
          <a:ext cx="1456072" cy="14560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36DEE-DE44-4014-B764-44B1BC9D6221}">
      <dsp:nvSpPr>
        <dsp:cNvPr id="0" name=""/>
        <dsp:cNvSpPr/>
      </dsp:nvSpPr>
      <dsp:spPr>
        <a:xfrm>
          <a:off x="308695" y="678717"/>
          <a:ext cx="844521" cy="844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57404-A4A8-4926-915C-042B14BAF9FB}">
      <dsp:nvSpPr>
        <dsp:cNvPr id="0" name=""/>
        <dsp:cNvSpPr/>
      </dsp:nvSpPr>
      <dsp:spPr>
        <a:xfrm>
          <a:off x="1771007" y="372942"/>
          <a:ext cx="3432169" cy="1456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LOOP - </a:t>
          </a:r>
          <a:r>
            <a:rPr lang="en-US" sz="1900" kern="1200" dirty="0"/>
            <a:t> It is an edge whose end points are same.</a:t>
          </a:r>
        </a:p>
      </dsp:txBody>
      <dsp:txXfrm>
        <a:off x="1771007" y="372942"/>
        <a:ext cx="3432169" cy="1456072"/>
      </dsp:txXfrm>
    </dsp:sp>
    <dsp:sp modelId="{BC401514-7F95-46CD-AD34-9ECA78F1FCF5}">
      <dsp:nvSpPr>
        <dsp:cNvPr id="0" name=""/>
        <dsp:cNvSpPr/>
      </dsp:nvSpPr>
      <dsp:spPr>
        <a:xfrm>
          <a:off x="5801207" y="372942"/>
          <a:ext cx="1456072" cy="14560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BFF38-74AF-4B0F-9FE5-AF8515E97ED1}">
      <dsp:nvSpPr>
        <dsp:cNvPr id="0" name=""/>
        <dsp:cNvSpPr/>
      </dsp:nvSpPr>
      <dsp:spPr>
        <a:xfrm>
          <a:off x="6106982" y="678717"/>
          <a:ext cx="844521" cy="844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CABEB-2815-4149-AB5D-4C553D81513B}">
      <dsp:nvSpPr>
        <dsp:cNvPr id="0" name=""/>
        <dsp:cNvSpPr/>
      </dsp:nvSpPr>
      <dsp:spPr>
        <a:xfrm>
          <a:off x="7569294" y="372942"/>
          <a:ext cx="3432169" cy="1456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Parallel edge – </a:t>
          </a:r>
          <a:r>
            <a:rPr lang="en-US" sz="1900" kern="1200"/>
            <a:t>If two or more edges of a graph G have same end vertices then these edges are called parallel edges.</a:t>
          </a:r>
        </a:p>
      </dsp:txBody>
      <dsp:txXfrm>
        <a:off x="7569294" y="372942"/>
        <a:ext cx="3432169" cy="1456072"/>
      </dsp:txXfrm>
    </dsp:sp>
    <dsp:sp modelId="{75C1EB07-6D7B-45C4-A999-FFC7A264DE36}">
      <dsp:nvSpPr>
        <dsp:cNvPr id="0" name=""/>
        <dsp:cNvSpPr/>
      </dsp:nvSpPr>
      <dsp:spPr>
        <a:xfrm>
          <a:off x="2920" y="2578249"/>
          <a:ext cx="1456072" cy="14560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4C6A9-8F22-43AE-9773-6E7F2B2587F0}">
      <dsp:nvSpPr>
        <dsp:cNvPr id="0" name=""/>
        <dsp:cNvSpPr/>
      </dsp:nvSpPr>
      <dsp:spPr>
        <a:xfrm>
          <a:off x="308695" y="2884024"/>
          <a:ext cx="844521" cy="8445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32939-EEE3-48F0-8457-C280504D75DA}">
      <dsp:nvSpPr>
        <dsp:cNvPr id="0" name=""/>
        <dsp:cNvSpPr/>
      </dsp:nvSpPr>
      <dsp:spPr>
        <a:xfrm>
          <a:off x="1771007" y="2578249"/>
          <a:ext cx="3432169" cy="1456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Isolated vertex - </a:t>
          </a:r>
          <a:r>
            <a:rPr lang="en-US" sz="1900" kern="1200"/>
            <a:t> A vertex of graph G which is not the endpoint of any edge is called isolated edge.</a:t>
          </a:r>
        </a:p>
      </dsp:txBody>
      <dsp:txXfrm>
        <a:off x="1771007" y="2578249"/>
        <a:ext cx="3432169" cy="1456072"/>
      </dsp:txXfrm>
    </dsp:sp>
    <dsp:sp modelId="{D09A6D6C-1487-455A-923D-AEDB3CF9F7CE}">
      <dsp:nvSpPr>
        <dsp:cNvPr id="0" name=""/>
        <dsp:cNvSpPr/>
      </dsp:nvSpPr>
      <dsp:spPr>
        <a:xfrm>
          <a:off x="5801207" y="2578249"/>
          <a:ext cx="1456072" cy="14560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9B062-6EEB-4349-B83B-067D5414A658}">
      <dsp:nvSpPr>
        <dsp:cNvPr id="0" name=""/>
        <dsp:cNvSpPr/>
      </dsp:nvSpPr>
      <dsp:spPr>
        <a:xfrm>
          <a:off x="6106982" y="2884024"/>
          <a:ext cx="844521" cy="8445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B543E-D276-49F1-8715-8F69B28B71AE}">
      <dsp:nvSpPr>
        <dsp:cNvPr id="0" name=""/>
        <dsp:cNvSpPr/>
      </dsp:nvSpPr>
      <dsp:spPr>
        <a:xfrm>
          <a:off x="7569294" y="2578249"/>
          <a:ext cx="3432169" cy="1456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Adjacent edge - </a:t>
          </a:r>
          <a:r>
            <a:rPr lang="en-US" sz="1900" kern="1200"/>
            <a:t> Two vertices which are joined by an edge are called adjacent edge.</a:t>
          </a:r>
        </a:p>
      </dsp:txBody>
      <dsp:txXfrm>
        <a:off x="7569294" y="2578249"/>
        <a:ext cx="3432169" cy="1456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BF4CA-6B7D-40EE-AD77-2DE8994C818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F1E0B-D0EF-4C42-B509-511C6D39B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10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563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367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78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77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169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97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74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578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04503-C7C8-9816-E25C-7B3C4C39C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r>
              <a:rPr lang="en-US" dirty="0"/>
              <a:t>				GRAPHS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4CB2AB-F268-E41A-D420-F1BC9EDC2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							</a:t>
            </a:r>
            <a:r>
              <a:rPr lang="en-US" b="1" u="sng" dirty="0"/>
              <a:t>NITESH AND SHITIJ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Angled shot of pen on a graph">
            <a:extLst>
              <a:ext uri="{FF2B5EF4-FFF2-40B4-BE49-F238E27FC236}">
                <a16:creationId xmlns:a16="http://schemas.microsoft.com/office/drawing/2014/main" id="{582D59B4-E048-C246-254B-A9295620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7" r="41142" b="-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98D4F-2D4F-C82F-6608-50F136813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658761"/>
                <a:ext cx="10077557" cy="5397909"/>
              </a:xfrm>
            </p:spPr>
            <p:txBody>
              <a:bodyPr/>
              <a:lstStyle/>
              <a:p>
                <a:r>
                  <a:rPr lang="en-US" b="1" dirty="0"/>
                  <a:t>SUM OF GRAPHS – </a:t>
                </a:r>
              </a:p>
              <a:p>
                <a:r>
                  <a:rPr lang="en-US" dirty="0"/>
                  <a:t>Let G1 and G2 be two groups whose vertex set are disjoint then the sum of G1 and G2 is denoted by G1 + G2 and is defined as G1 U G2 together with all the edges joining all the vertices.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INTERSECTION OF GRAPH – </a:t>
                </a:r>
                <a:endParaRPr lang="en-US" dirty="0"/>
              </a:p>
              <a:p>
                <a:r>
                  <a:rPr lang="en-US" dirty="0"/>
                  <a:t>Let G1 and G2 be two graphs with at least one vertex in common then intersection is denoted with G(V, E) such that </a:t>
                </a:r>
              </a:p>
              <a:p>
                <a:r>
                  <a:rPr lang="en-US" dirty="0"/>
                  <a:t>			V(G) = V(G1)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V(G2)</a:t>
                </a:r>
              </a:p>
              <a:p>
                <a:r>
                  <a:rPr lang="en-US" dirty="0"/>
                  <a:t>			E(G) = E(G1)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E(G2)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98D4F-2D4F-C82F-6608-50F136813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658761"/>
                <a:ext cx="10077557" cy="5397909"/>
              </a:xfrm>
              <a:blipFill>
                <a:blip r:embed="rId2"/>
                <a:stretch>
                  <a:fillRect l="-605" t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80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3711C-4F42-4A98-EB45-6A93145CA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17" y="589935"/>
                <a:ext cx="10077557" cy="6125497"/>
              </a:xfrm>
            </p:spPr>
            <p:txBody>
              <a:bodyPr/>
              <a:lstStyle/>
              <a:p>
                <a:r>
                  <a:rPr lang="en-US" b="1" dirty="0"/>
                  <a:t>SUBGRAPH –</a:t>
                </a:r>
              </a:p>
              <a:p>
                <a:r>
                  <a:rPr lang="en-US" dirty="0"/>
                  <a:t>If G and H are two graphs with vertex V(G) and V(H) and edge E(G and E(H) </a:t>
                </a:r>
              </a:p>
              <a:p>
                <a:r>
                  <a:rPr lang="en-US" dirty="0"/>
                  <a:t>Such that V(H)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/>
                  <a:t> V(G)</a:t>
                </a:r>
              </a:p>
              <a:p>
                <a:r>
                  <a:rPr lang="en-US" dirty="0"/>
                  <a:t>	    E(G)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E(G)</a:t>
                </a:r>
              </a:p>
              <a:p>
                <a:r>
                  <a:rPr lang="en-US" dirty="0"/>
                  <a:t>Then, H is subgraph of G.</a:t>
                </a:r>
              </a:p>
              <a:p>
                <a:endParaRPr lang="en-US" dirty="0"/>
              </a:p>
              <a:p>
                <a:r>
                  <a:rPr lang="en-US" b="1" dirty="0"/>
                  <a:t>EDGE and VERTEX DISJOINT SUBGRAPH – </a:t>
                </a:r>
                <a:endParaRPr lang="en-US" dirty="0"/>
              </a:p>
              <a:p>
                <a:r>
                  <a:rPr lang="en-US" dirty="0"/>
                  <a:t>Two or more subgraphs are said to be edge or vertex disjoint if they do not have any edge or vertex in common, respectively.</a:t>
                </a:r>
              </a:p>
              <a:p>
                <a:endParaRPr lang="en-US" dirty="0"/>
              </a:p>
              <a:p>
                <a:r>
                  <a:rPr lang="en-US" b="1" dirty="0"/>
                  <a:t>COMPLIMENT OF A SUBGRAPH – </a:t>
                </a:r>
              </a:p>
              <a:p>
                <a:r>
                  <a:rPr lang="en-US" dirty="0"/>
                  <a:t>Let G be a graph and H be a subgraph of G then the compliment of H in G is a graph obtained by deleting the edges of H from g.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3711C-4F42-4A98-EB45-6A93145CA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17" y="589935"/>
                <a:ext cx="10077557" cy="6125497"/>
              </a:xfrm>
              <a:blipFill>
                <a:blip r:embed="rId2"/>
                <a:stretch>
                  <a:fillRect l="-605" t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7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0B46-15A2-6462-CA16-DF4C324C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5377758"/>
          </a:xfrm>
        </p:spPr>
        <p:txBody>
          <a:bodyPr anchor="ctr">
            <a:normAutofit/>
          </a:bodyPr>
          <a:lstStyle/>
          <a:p>
            <a:r>
              <a:rPr lang="en-US" sz="6600" dirty="0"/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3980665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0E71-25B1-9BC7-AECC-029CC115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F18E-85DB-7D79-D6EE-30926BFF1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6" y="2590711"/>
            <a:ext cx="10077557" cy="1325563"/>
          </a:xfrm>
        </p:spPr>
        <p:txBody>
          <a:bodyPr/>
          <a:lstStyle/>
          <a:p>
            <a:r>
              <a:rPr lang="en-US" dirty="0"/>
              <a:t>A graph ‘G’ consist of a vector set </a:t>
            </a:r>
            <a:r>
              <a:rPr lang="en-US" b="1" dirty="0"/>
              <a:t>V(G) </a:t>
            </a:r>
            <a:r>
              <a:rPr lang="en-US" dirty="0"/>
              <a:t>and an edge set E(G) and a relation that associates each edge to vertices which are called its endpoints. A graph is denoted as</a:t>
            </a:r>
          </a:p>
          <a:p>
            <a:r>
              <a:rPr lang="en-US" dirty="0"/>
              <a:t>				</a:t>
            </a:r>
            <a:r>
              <a:rPr lang="en-US" b="1" dirty="0"/>
              <a:t>G = (V, E)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9535D-CF50-20CB-1B1E-D31DA22CB0A3}"/>
              </a:ext>
            </a:extLst>
          </p:cNvPr>
          <p:cNvSpPr txBox="1"/>
          <p:nvPr/>
        </p:nvSpPr>
        <p:spPr>
          <a:xfrm>
            <a:off x="525716" y="4247534"/>
            <a:ext cx="9242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Vertices  -- v1, v2, v3, v4, v5</a:t>
            </a:r>
          </a:p>
          <a:p>
            <a:r>
              <a:rPr lang="en-US" dirty="0"/>
              <a:t>Edges     -- e1, e2, e3, e4, e5</a:t>
            </a:r>
          </a:p>
          <a:p>
            <a:r>
              <a:rPr lang="en-US" dirty="0"/>
              <a:t>Loop – e6</a:t>
            </a:r>
          </a:p>
        </p:txBody>
      </p:sp>
    </p:spTree>
    <p:extLst>
      <p:ext uri="{BB962C8B-B14F-4D97-AF65-F5344CB8AC3E}">
        <p14:creationId xmlns:p14="http://schemas.microsoft.com/office/powerpoint/2010/main" val="184179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7540560-1D49-739A-5872-68A9040F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855652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4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2691-CA71-C5AC-CBCA-1CE135C2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000" b="1" u="sng" dirty="0"/>
              <a:t>Degree</a:t>
            </a:r>
            <a:r>
              <a:rPr lang="en-US" sz="2000" b="1" dirty="0"/>
              <a:t> - </a:t>
            </a:r>
            <a:r>
              <a:rPr lang="en-US" sz="2000" i="0" dirty="0"/>
              <a:t>the degree Deg(V) of any vertex V of graph G is the number of edges 	   incident with vertex V. Each loop is counted twice.</a:t>
            </a:r>
            <a:endParaRPr lang="en-US" sz="2000" i="0" dirty="0">
              <a:solidFill>
                <a:schemeClr val="bg2"/>
              </a:solidFill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9A6F9ED-7C22-56DE-DAC2-59D3B231B89B}"/>
              </a:ext>
            </a:extLst>
          </p:cNvPr>
          <p:cNvSpPr/>
          <p:nvPr/>
        </p:nvSpPr>
        <p:spPr>
          <a:xfrm>
            <a:off x="2172929" y="3195484"/>
            <a:ext cx="2182761" cy="1946787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noFill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F302482-4D92-BDE6-0AE6-EBA7F2216B92}"/>
              </a:ext>
            </a:extLst>
          </p:cNvPr>
          <p:cNvSpPr/>
          <p:nvPr/>
        </p:nvSpPr>
        <p:spPr>
          <a:xfrm>
            <a:off x="1005840" y="4846320"/>
            <a:ext cx="1280160" cy="1283699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5D0510-FDAE-6F1C-6540-9CC087872E45}"/>
              </a:ext>
            </a:extLst>
          </p:cNvPr>
          <p:cNvCxnSpPr>
            <a:stCxn id="4" idx="4"/>
          </p:cNvCxnSpPr>
          <p:nvPr/>
        </p:nvCxnSpPr>
        <p:spPr>
          <a:xfrm flipV="1">
            <a:off x="4355690" y="3195484"/>
            <a:ext cx="1740310" cy="1946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822A36A-59E5-13FA-3FD7-4BC96DB2C18C}"/>
              </a:ext>
            </a:extLst>
          </p:cNvPr>
          <p:cNvSpPr/>
          <p:nvPr/>
        </p:nvSpPr>
        <p:spPr>
          <a:xfrm>
            <a:off x="6096000" y="3195484"/>
            <a:ext cx="2069690" cy="1946787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7587-CA0B-BB92-0CCB-BAC371483134}"/>
              </a:ext>
            </a:extLst>
          </p:cNvPr>
          <p:cNvCxnSpPr>
            <a:stCxn id="9" idx="4"/>
          </p:cNvCxnSpPr>
          <p:nvPr/>
        </p:nvCxnSpPr>
        <p:spPr>
          <a:xfrm flipV="1">
            <a:off x="8165690" y="3195484"/>
            <a:ext cx="1587910" cy="1946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2E72BB-95EC-D640-2603-F40EF84FC831}"/>
              </a:ext>
            </a:extLst>
          </p:cNvPr>
          <p:cNvSpPr txBox="1"/>
          <p:nvPr/>
        </p:nvSpPr>
        <p:spPr>
          <a:xfrm>
            <a:off x="4314712" y="50821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49DAD-DBC4-2010-B5CC-26D7E045B0E2}"/>
              </a:ext>
            </a:extLst>
          </p:cNvPr>
          <p:cNvSpPr txBox="1"/>
          <p:nvPr/>
        </p:nvSpPr>
        <p:spPr>
          <a:xfrm>
            <a:off x="2272329" y="514718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A1DF8-BB2D-386F-C80D-0E729AF98C9C}"/>
              </a:ext>
            </a:extLst>
          </p:cNvPr>
          <p:cNvSpPr txBox="1"/>
          <p:nvPr/>
        </p:nvSpPr>
        <p:spPr>
          <a:xfrm>
            <a:off x="2994801" y="28758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B974A-9C87-253C-8471-AF96D753AC2A}"/>
              </a:ext>
            </a:extLst>
          </p:cNvPr>
          <p:cNvSpPr txBox="1"/>
          <p:nvPr/>
        </p:nvSpPr>
        <p:spPr>
          <a:xfrm>
            <a:off x="5804836" y="292547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E2C17-C8B1-34DA-D108-75C3C565E676}"/>
              </a:ext>
            </a:extLst>
          </p:cNvPr>
          <p:cNvSpPr txBox="1"/>
          <p:nvPr/>
        </p:nvSpPr>
        <p:spPr>
          <a:xfrm>
            <a:off x="8007634" y="508214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1E2022-1EAA-E50C-9FA6-1D0EC959716F}"/>
              </a:ext>
            </a:extLst>
          </p:cNvPr>
          <p:cNvSpPr txBox="1"/>
          <p:nvPr/>
        </p:nvSpPr>
        <p:spPr>
          <a:xfrm>
            <a:off x="5970907" y="5147187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8B75E-7EB2-32C4-F149-38766BA6322B}"/>
              </a:ext>
            </a:extLst>
          </p:cNvPr>
          <p:cNvSpPr txBox="1"/>
          <p:nvPr/>
        </p:nvSpPr>
        <p:spPr>
          <a:xfrm>
            <a:off x="9746226" y="311014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63F18F-D074-E589-308A-8EEFE56A29CB}"/>
              </a:ext>
            </a:extLst>
          </p:cNvPr>
          <p:cNvSpPr txBox="1"/>
          <p:nvPr/>
        </p:nvSpPr>
        <p:spPr>
          <a:xfrm>
            <a:off x="9699753" y="39415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54887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A7444C-D2D1-C278-2327-C267D7B709CC}"/>
              </a:ext>
            </a:extLst>
          </p:cNvPr>
          <p:cNvSpPr txBox="1"/>
          <p:nvPr/>
        </p:nvSpPr>
        <p:spPr>
          <a:xfrm>
            <a:off x="1032387" y="668594"/>
            <a:ext cx="101473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Simplex graph - </a:t>
            </a:r>
            <a:r>
              <a:rPr lang="en-US" dirty="0"/>
              <a:t>A graph which has no loops or multiple edges is called simplex graph.</a:t>
            </a:r>
          </a:p>
          <a:p>
            <a:endParaRPr lang="en-US" b="1" dirty="0"/>
          </a:p>
          <a:p>
            <a:r>
              <a:rPr lang="en-US" b="1" dirty="0"/>
              <a:t>Trivial graph - </a:t>
            </a:r>
            <a:r>
              <a:rPr lang="en-US" dirty="0"/>
              <a:t>A finite graph with one vertex and no edges is called trivial graph.</a:t>
            </a:r>
          </a:p>
          <a:p>
            <a:endParaRPr lang="en-US" dirty="0"/>
          </a:p>
          <a:p>
            <a:r>
              <a:rPr lang="en-US" b="1" dirty="0"/>
              <a:t>Pseudo graph - </a:t>
            </a:r>
            <a:r>
              <a:rPr lang="en-US" dirty="0"/>
              <a:t>A graph having loops but no multiple edges is called pseudo graph.</a:t>
            </a:r>
          </a:p>
          <a:p>
            <a:endParaRPr lang="en-US" dirty="0"/>
          </a:p>
          <a:p>
            <a:r>
              <a:rPr lang="en-US" b="1" dirty="0"/>
              <a:t>Multiple graph - </a:t>
            </a:r>
            <a:r>
              <a:rPr lang="en-US" dirty="0"/>
              <a:t> A graph having some parallel edges.</a:t>
            </a:r>
          </a:p>
          <a:p>
            <a:endParaRPr lang="en-US" b="1" dirty="0"/>
          </a:p>
          <a:p>
            <a:r>
              <a:rPr lang="en-US" b="1" dirty="0"/>
              <a:t>Directed graph – </a:t>
            </a:r>
            <a:r>
              <a:rPr lang="en-US" dirty="0"/>
              <a:t>A graph ‘G’ is called directed graph if elements of e are associated with 		ordered pair of vertices. i.e. vertices are connected by straight lines with 		directions.</a:t>
            </a:r>
          </a:p>
          <a:p>
            <a:endParaRPr lang="en-US" dirty="0"/>
          </a:p>
          <a:p>
            <a:r>
              <a:rPr lang="en-US" b="1" dirty="0"/>
              <a:t>Mixed Graph – </a:t>
            </a:r>
            <a:r>
              <a:rPr lang="en-US" dirty="0"/>
              <a:t>A graph ‘G’ is called mixed graph if it's some edges are directed and some are 	             undirected.</a:t>
            </a:r>
          </a:p>
          <a:p>
            <a:endParaRPr lang="en-US" dirty="0"/>
          </a:p>
          <a:p>
            <a:r>
              <a:rPr lang="en-US" b="1" dirty="0"/>
              <a:t>In-degree and out-degree - </a:t>
            </a:r>
            <a:r>
              <a:rPr lang="en-US" dirty="0"/>
              <a:t>in a directed graph ‘G’ the number of edges ending at vertex V is 			     called in degree of V it is denoted by </a:t>
            </a:r>
            <a:r>
              <a:rPr lang="en-US" dirty="0" err="1"/>
              <a:t>Indeg</a:t>
            </a:r>
            <a:r>
              <a:rPr lang="en-US" dirty="0"/>
              <a:t>(V)</a:t>
            </a:r>
          </a:p>
          <a:p>
            <a:r>
              <a:rPr lang="en-US" dirty="0"/>
              <a:t>					</a:t>
            </a:r>
            <a:r>
              <a:rPr lang="en-US" b="1" dirty="0"/>
              <a:t>and</a:t>
            </a:r>
          </a:p>
          <a:p>
            <a:r>
              <a:rPr lang="en-US" dirty="0"/>
              <a:t>	           number of edges beginning from B is called out degree of B and it is noted as 	           </a:t>
            </a:r>
            <a:r>
              <a:rPr lang="en-US" dirty="0" err="1"/>
              <a:t>Outdeg</a:t>
            </a:r>
            <a:r>
              <a:rPr lang="en-US" dirty="0"/>
              <a:t>(V).</a:t>
            </a:r>
          </a:p>
        </p:txBody>
      </p:sp>
    </p:spTree>
    <p:extLst>
      <p:ext uri="{BB962C8B-B14F-4D97-AF65-F5344CB8AC3E}">
        <p14:creationId xmlns:p14="http://schemas.microsoft.com/office/powerpoint/2010/main" val="78404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E926-ECE2-8601-09A1-56D96ECB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580103"/>
            <a:ext cx="10077557" cy="3087329"/>
          </a:xfrm>
        </p:spPr>
        <p:txBody>
          <a:bodyPr/>
          <a:lstStyle/>
          <a:p>
            <a:r>
              <a:rPr lang="en-US" b="1" dirty="0"/>
              <a:t>Pendent vertex – </a:t>
            </a:r>
            <a:r>
              <a:rPr lang="en-US" dirty="0"/>
              <a:t>A vertex of graph with degree one is called pendant vertex.</a:t>
            </a:r>
          </a:p>
          <a:p>
            <a:endParaRPr lang="en-US" dirty="0"/>
          </a:p>
          <a:p>
            <a:r>
              <a:rPr lang="en-US" b="1" dirty="0"/>
              <a:t>Order of Graph </a:t>
            </a:r>
            <a:r>
              <a:rPr lang="en-US" dirty="0"/>
              <a:t>- if G = (V, E) is a finite graph then number of vertices in a graph is 		    called order of graph.</a:t>
            </a:r>
          </a:p>
          <a:p>
            <a:endParaRPr lang="en-US" dirty="0"/>
          </a:p>
          <a:p>
            <a:r>
              <a:rPr lang="en-US" b="1" dirty="0"/>
              <a:t>Size of Graph –</a:t>
            </a:r>
            <a:r>
              <a:rPr lang="en-US" dirty="0"/>
              <a:t> if G = (V, E) is a finite graph then the number of edges in a graph is 		called size of a graph.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6E64F-AF8C-AAA0-FA10-8C50BE03F9F4}"/>
              </a:ext>
            </a:extLst>
          </p:cNvPr>
          <p:cNvSpPr/>
          <p:nvPr/>
        </p:nvSpPr>
        <p:spPr>
          <a:xfrm>
            <a:off x="4247535" y="4247535"/>
            <a:ext cx="2713704" cy="16616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A66D2C0-8D2F-2848-23B1-0665AA4CF934}"/>
              </a:ext>
            </a:extLst>
          </p:cNvPr>
          <p:cNvSpPr/>
          <p:nvPr/>
        </p:nvSpPr>
        <p:spPr>
          <a:xfrm>
            <a:off x="6961239" y="4247535"/>
            <a:ext cx="1769806" cy="1661652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amera 8">
            <a:extLst>
              <a:ext uri="{FF2B5EF4-FFF2-40B4-BE49-F238E27FC236}">
                <a16:creationId xmlns:a16="http://schemas.microsoft.com/office/drawing/2014/main" id="{5E788FDD-1F32-194B-D7B3-DE7DFBE540C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53464B-A65E-8DAF-00F4-4D3A1EF1DF9A}"/>
              </a:ext>
            </a:extLst>
          </p:cNvPr>
          <p:cNvCxnSpPr/>
          <p:nvPr/>
        </p:nvCxnSpPr>
        <p:spPr>
          <a:xfrm flipH="1">
            <a:off x="2582426" y="4247535"/>
            <a:ext cx="1665109" cy="1661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50F1B3-F887-A578-F3AF-74BFF92FEB7A}"/>
              </a:ext>
            </a:extLst>
          </p:cNvPr>
          <p:cNvSpPr txBox="1"/>
          <p:nvPr/>
        </p:nvSpPr>
        <p:spPr>
          <a:xfrm>
            <a:off x="4038145" y="59085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88DEA-6DD5-B9CF-CFF5-76EAFF5DB751}"/>
              </a:ext>
            </a:extLst>
          </p:cNvPr>
          <p:cNvSpPr txBox="1"/>
          <p:nvPr/>
        </p:nvSpPr>
        <p:spPr>
          <a:xfrm>
            <a:off x="6693401" y="59085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522BD0-187F-130F-27DD-07A13BF83C80}"/>
              </a:ext>
            </a:extLst>
          </p:cNvPr>
          <p:cNvSpPr txBox="1"/>
          <p:nvPr/>
        </p:nvSpPr>
        <p:spPr>
          <a:xfrm>
            <a:off x="8567355" y="59085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6D0ED-F73F-DEB6-7DBF-4205E502D71E}"/>
              </a:ext>
            </a:extLst>
          </p:cNvPr>
          <p:cNvSpPr txBox="1"/>
          <p:nvPr/>
        </p:nvSpPr>
        <p:spPr>
          <a:xfrm>
            <a:off x="6933379" y="392092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DE8F8-5CCD-8A67-1572-AF8296848703}"/>
              </a:ext>
            </a:extLst>
          </p:cNvPr>
          <p:cNvSpPr txBox="1"/>
          <p:nvPr/>
        </p:nvSpPr>
        <p:spPr>
          <a:xfrm>
            <a:off x="3958940" y="387882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44A6E-E57B-3330-E60D-1392B2ED7281}"/>
              </a:ext>
            </a:extLst>
          </p:cNvPr>
          <p:cNvSpPr txBox="1"/>
          <p:nvPr/>
        </p:nvSpPr>
        <p:spPr>
          <a:xfrm>
            <a:off x="2445319" y="58741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137E4D-FE14-6440-DD8E-8A93F0B386E1}"/>
              </a:ext>
            </a:extLst>
          </p:cNvPr>
          <p:cNvSpPr txBox="1"/>
          <p:nvPr/>
        </p:nvSpPr>
        <p:spPr>
          <a:xfrm>
            <a:off x="2046201" y="453363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v7</a:t>
            </a:r>
          </a:p>
        </p:txBody>
      </p:sp>
    </p:spTree>
    <p:extLst>
      <p:ext uri="{BB962C8B-B14F-4D97-AF65-F5344CB8AC3E}">
        <p14:creationId xmlns:p14="http://schemas.microsoft.com/office/powerpoint/2010/main" val="196626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7512-454C-A162-1B0A-C96B372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handshaking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C79ED-D6BF-303B-DC8D-2C3765FC7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G = (V, E) be an undirected graph with e edges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𝑑𝑒𝑔</m:t>
                        </m:r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nary>
                  </m:oMath>
                </a14:m>
                <a:r>
                  <a:rPr lang="en-US" dirty="0"/>
                  <a:t> i.e. sum of degree of all vertices is always even.</a:t>
                </a:r>
              </a:p>
              <a:p>
                <a:endParaRPr lang="en-US" dirty="0"/>
              </a:p>
              <a:p>
                <a:r>
                  <a:rPr lang="en-US" b="1" dirty="0"/>
                  <a:t>PROOF - </a:t>
                </a:r>
                <a:r>
                  <a:rPr lang="en-US" dirty="0"/>
                  <a:t> Since every edge is incident to two vertices Therefore each edge get counted twice. Each edge contribute 2 to the sum of degree of vertices.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C79ED-D6BF-303B-DC8D-2C3765FC7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5" t="-12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82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8A7-4BBD-339F-5A9D-C683F63B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handshaking lemma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36F28-4A8E-59E0-0AE2-FF1330916EB8}"/>
              </a:ext>
            </a:extLst>
          </p:cNvPr>
          <p:cNvSpPr/>
          <p:nvPr/>
        </p:nvSpPr>
        <p:spPr>
          <a:xfrm>
            <a:off x="1140542" y="3303638"/>
            <a:ext cx="3539612" cy="24973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F1CD422-BF8F-2CA0-060C-2F31DCC51D86}"/>
              </a:ext>
            </a:extLst>
          </p:cNvPr>
          <p:cNvSpPr/>
          <p:nvPr/>
        </p:nvSpPr>
        <p:spPr>
          <a:xfrm rot="5400000">
            <a:off x="4193457" y="3790337"/>
            <a:ext cx="2497395" cy="1524001"/>
          </a:xfrm>
          <a:prstGeom prst="triangle">
            <a:avLst>
              <a:gd name="adj" fmla="val 5017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AA202F1-99B4-9F47-1C7B-084797882791}"/>
              </a:ext>
            </a:extLst>
          </p:cNvPr>
          <p:cNvSpPr/>
          <p:nvPr/>
        </p:nvSpPr>
        <p:spPr>
          <a:xfrm rot="16200000">
            <a:off x="5969504" y="3550770"/>
            <a:ext cx="2497397" cy="2003130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4EF5F-3498-4870-E870-14EB4E088FBA}"/>
              </a:ext>
            </a:extLst>
          </p:cNvPr>
          <p:cNvSpPr txBox="1"/>
          <p:nvPr/>
        </p:nvSpPr>
        <p:spPr>
          <a:xfrm>
            <a:off x="912296" y="293430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19A77-704E-5041-8B2C-B4C7E453DE76}"/>
              </a:ext>
            </a:extLst>
          </p:cNvPr>
          <p:cNvSpPr txBox="1"/>
          <p:nvPr/>
        </p:nvSpPr>
        <p:spPr>
          <a:xfrm>
            <a:off x="4552335" y="293430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2060C-D025-46A7-707B-068FD4421454}"/>
              </a:ext>
            </a:extLst>
          </p:cNvPr>
          <p:cNvSpPr txBox="1"/>
          <p:nvPr/>
        </p:nvSpPr>
        <p:spPr>
          <a:xfrm>
            <a:off x="8192374" y="293430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DF98D-02C9-E301-F0D5-7D022B05DA96}"/>
              </a:ext>
            </a:extLst>
          </p:cNvPr>
          <p:cNvSpPr txBox="1"/>
          <p:nvPr/>
        </p:nvSpPr>
        <p:spPr>
          <a:xfrm>
            <a:off x="836833" y="580103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1C3FE-4E1A-9CDF-5524-DFD76634CA35}"/>
              </a:ext>
            </a:extLst>
          </p:cNvPr>
          <p:cNvSpPr txBox="1"/>
          <p:nvPr/>
        </p:nvSpPr>
        <p:spPr>
          <a:xfrm>
            <a:off x="4552335" y="580103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20204-2264-290F-2F5F-797C6CD45E02}"/>
              </a:ext>
            </a:extLst>
          </p:cNvPr>
          <p:cNvSpPr txBox="1"/>
          <p:nvPr/>
        </p:nvSpPr>
        <p:spPr>
          <a:xfrm>
            <a:off x="8104429" y="580103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v6</a:t>
            </a:r>
          </a:p>
        </p:txBody>
      </p:sp>
    </p:spTree>
    <p:extLst>
      <p:ext uri="{BB962C8B-B14F-4D97-AF65-F5344CB8AC3E}">
        <p14:creationId xmlns:p14="http://schemas.microsoft.com/office/powerpoint/2010/main" val="257177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B9C0-72B5-2C98-1301-0ACDE0E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Operations on graph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ED21-D3FE-05B2-A5E5-F04F42AF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UNION OF GRAPHS – </a:t>
            </a:r>
          </a:p>
          <a:p>
            <a:r>
              <a:rPr lang="en-US" dirty="0"/>
              <a:t>Let G1 = (V1, E1) and G2 =(V2, E2) be two graphs whose vertex set are disjoint then the union of G1 and G2 is devoted by G1 U G2 and is defined as a graph</a:t>
            </a:r>
          </a:p>
          <a:p>
            <a:r>
              <a:rPr lang="en-US" dirty="0"/>
              <a:t>			G = (V, E) such that </a:t>
            </a:r>
          </a:p>
          <a:p>
            <a:r>
              <a:rPr lang="en-US" dirty="0"/>
              <a:t>		V(G) = V(G1) U V(G2) </a:t>
            </a:r>
          </a:p>
          <a:p>
            <a:r>
              <a:rPr lang="en-US" dirty="0"/>
              <a:t>	and       E(G) = E(G1) U E(G2)</a:t>
            </a:r>
          </a:p>
        </p:txBody>
      </p:sp>
    </p:spTree>
    <p:extLst>
      <p:ext uri="{BB962C8B-B14F-4D97-AF65-F5344CB8AC3E}">
        <p14:creationId xmlns:p14="http://schemas.microsoft.com/office/powerpoint/2010/main" val="55320355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5"/>
      </a:lt2>
      <a:accent1>
        <a:srgbClr val="32B67D"/>
      </a:accent1>
      <a:accent2>
        <a:srgbClr val="37B0AE"/>
      </a:accent2>
      <a:accent3>
        <a:srgbClr val="46A9EA"/>
      </a:accent3>
      <a:accent4>
        <a:srgbClr val="4E6BEB"/>
      </a:accent4>
      <a:accent5>
        <a:srgbClr val="8C6EEE"/>
      </a:accent5>
      <a:accent6>
        <a:srgbClr val="B44EEB"/>
      </a:accent6>
      <a:hlink>
        <a:srgbClr val="AE6987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900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Cambria Math</vt:lpstr>
      <vt:lpstr>Georgia Pro Semibold</vt:lpstr>
      <vt:lpstr>RocaVTI</vt:lpstr>
      <vt:lpstr>    GRAPHS</vt:lpstr>
      <vt:lpstr>GRAPH </vt:lpstr>
      <vt:lpstr>PowerPoint Presentation</vt:lpstr>
      <vt:lpstr>Degree - the degree Deg(V) of any vertex V of graph G is the number of edges     incident with vertex V. Each loop is counted twice.</vt:lpstr>
      <vt:lpstr>PowerPoint Presentation</vt:lpstr>
      <vt:lpstr>PowerPoint Presentation</vt:lpstr>
      <vt:lpstr>The handshaking Theorem</vt:lpstr>
      <vt:lpstr>Verify handshaking lemma</vt:lpstr>
      <vt:lpstr>Operations on graph :</vt:lpstr>
      <vt:lpstr>PowerPoint Presentation</vt:lpstr>
      <vt:lpstr>PowerPoint Presentation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Nitesh Duhan</dc:creator>
  <cp:lastModifiedBy>Nitesh Duhan</cp:lastModifiedBy>
  <cp:revision>1</cp:revision>
  <dcterms:created xsi:type="dcterms:W3CDTF">2024-11-26T14:06:44Z</dcterms:created>
  <dcterms:modified xsi:type="dcterms:W3CDTF">2024-11-26T18:01:04Z</dcterms:modified>
</cp:coreProperties>
</file>