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FF6D9-F995-4E04-AF66-7D230BA38016}" v="21" dt="2024-09-05T07:29:44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74" d="100"/>
          <a:sy n="74" d="100"/>
        </p:scale>
        <p:origin x="19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930A-D0D7-4498-B9DD-F36391C9CBD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DFCD-71EA-4FC5-A08A-2BF6F87C1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C47233-480F-1F7E-8AAD-7DB6D0851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8534400" cy="5334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Tittle slide:-</a:t>
            </a:r>
            <a:br>
              <a:rPr lang="en-US" b="1" dirty="0"/>
            </a:br>
            <a:r>
              <a:rPr lang="en-US" b="1" dirty="0"/>
              <a:t>Tittle: cyber crime prediction</a:t>
            </a:r>
            <a:br>
              <a:rPr lang="en-US" b="1" dirty="0"/>
            </a:br>
            <a:r>
              <a:rPr lang="en-US" b="1" dirty="0"/>
              <a:t>subtitle: detailed Project overview</a:t>
            </a:r>
            <a:br>
              <a:rPr lang="en-US" b="1" dirty="0"/>
            </a:br>
            <a:r>
              <a:rPr lang="en-US" b="1" dirty="0"/>
              <a:t>your name: Nitesh Kumar , Jitu Kumar, Suleman Khan , Kushal Kumar</a:t>
            </a:r>
            <a:br>
              <a:rPr lang="en-US" b="1" dirty="0"/>
            </a:br>
            <a:r>
              <a:rPr lang="en-US" b="1" dirty="0"/>
              <a:t>Date: 05/09/2024</a:t>
            </a:r>
            <a:br>
              <a:rPr lang="en-US" b="1" dirty="0"/>
            </a:br>
            <a:br>
              <a:rPr lang="en-US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694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5334000"/>
            <a:ext cx="1447800" cy="30480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950AC7-C531-7CCA-4234-83C7B495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17063"/>
            <a:ext cx="7467600" cy="10119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9F9D5EC-A38A-9238-615A-0BD77C89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4" y="1371600"/>
            <a:ext cx="878541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4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57E92-BF95-C8A2-7EAB-4DC23887B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3" y="914400"/>
            <a:ext cx="9167284" cy="57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CEB26-1EAF-A702-5F68-16F7D4027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" y="920261"/>
            <a:ext cx="9144000" cy="59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5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16EF2-ED67-2D85-C55E-AE4D70028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4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41824-0ED5-9E64-D1B0-B652EF05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164"/>
            <a:ext cx="9144000" cy="55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7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71863-7B67-9D59-1591-A81AF932A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511C-42AD-193A-0E31-1A22A156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914400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5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94028-9D91-43AE-B582-7C248845B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D519C-7521-FD2F-A6D1-92C077D73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285"/>
            <a:ext cx="9144000" cy="56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6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36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Tittle slide:- Tittle: cyber crime prediction subtitle: detailed Project overview your name: Nitesh Kumar , Jitu Kumar, Suleman Khan , Kushal Kumar Date: 05/09/2024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 P SWARNKAR</dc:creator>
  <cp:lastModifiedBy>Jitu Kumar</cp:lastModifiedBy>
  <cp:revision>9</cp:revision>
  <dcterms:created xsi:type="dcterms:W3CDTF">2020-07-29T09:41:00Z</dcterms:created>
  <dcterms:modified xsi:type="dcterms:W3CDTF">2024-09-05T07:41:09Z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FEC00C93401C4631876D2D307763851E</vt:lpwstr>
  </property>
  <property fmtid="{D5CDD505-2E9C-101B-9397-08002B2CF9AE}" pid="3" name="KSOProductBuildVer">
    <vt:lpwstr>1033-11.2.0.11341</vt:lpwstr>
  </property>
</Properties>
</file>