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3600" b="1" dirty="0" err="1">
                <a:solidFill>
                  <a:srgbClr val="FFC000"/>
                </a:solidFill>
              </a:rPr>
              <a:t>Blinkit</a:t>
            </a:r>
            <a:r>
              <a:rPr sz="3600" b="1" dirty="0">
                <a:solidFill>
                  <a:srgbClr val="FFC000"/>
                </a:solidFill>
              </a:rPr>
              <a:t> Sales Analysis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sz="2400" b="1" dirty="0">
                <a:solidFill>
                  <a:srgbClr val="92D050"/>
                </a:solidFill>
              </a:rPr>
              <a:t>A Power BI Dashboard &amp; Insights </a:t>
            </a:r>
            <a:endParaRPr lang="en-US" sz="2400" b="1" dirty="0">
              <a:solidFill>
                <a:srgbClr val="92D050"/>
              </a:solidFill>
            </a:endParaRPr>
          </a:p>
          <a:p>
            <a:r>
              <a:rPr sz="2400" b="1" dirty="0">
                <a:solidFill>
                  <a:srgbClr val="92D050"/>
                </a:solidFill>
              </a:rPr>
              <a:t>Report</a:t>
            </a:r>
            <a:endParaRPr lang="en-US" sz="2400" b="1" dirty="0">
              <a:solidFill>
                <a:srgbClr val="92D050"/>
              </a:solidFill>
            </a:endParaRPr>
          </a:p>
          <a:p>
            <a:r>
              <a:rPr lang="en-US" sz="2400" b="1" dirty="0">
                <a:solidFill>
                  <a:srgbClr val="92D050"/>
                </a:solidFill>
              </a:rPr>
              <a:t>            - By Nitesh Kumbhar</a:t>
            </a:r>
            <a:endParaRPr sz="2400" b="1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 b="1">
                <a:solidFill>
                  <a:srgbClr val="FFFFFF"/>
                </a:solidFill>
              </a:rPr>
              <a:t>🔷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b="1">
                <a:solidFill>
                  <a:srgbClr val="FFFFFF"/>
                </a:solidFill>
              </a:rPr>
              <a:t>Sales performance, customer satisfaction, and inventory analysis.</a:t>
            </a:r>
          </a:p>
          <a:p>
            <a:r>
              <a:rPr sz="2000" b="1">
                <a:solidFill>
                  <a:srgbClr val="FFFFFF"/>
                </a:solidFill>
              </a:rPr>
              <a:t>Tool: Power BI</a:t>
            </a:r>
          </a:p>
          <a:p>
            <a:r>
              <a:rPr sz="2000" b="1">
                <a:solidFill>
                  <a:srgbClr val="FFFFFF"/>
                </a:solidFill>
              </a:rPr>
              <a:t>Purpose: Extract insights and optimization opportunities.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A5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 b="1">
                <a:solidFill>
                  <a:srgbClr val="FFFFFF"/>
                </a:solidFill>
              </a:rPr>
              <a:t>🛠️ Project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b="1">
                <a:solidFill>
                  <a:srgbClr val="FFFFFF"/>
                </a:solidFill>
              </a:rPr>
              <a:t>1. Requirement Gathering / Business Requirements</a:t>
            </a:r>
          </a:p>
          <a:p>
            <a:r>
              <a:rPr sz="2000" b="1">
                <a:solidFill>
                  <a:srgbClr val="FFFFFF"/>
                </a:solidFill>
              </a:rPr>
              <a:t>2. Data Walkthrough</a:t>
            </a:r>
          </a:p>
          <a:p>
            <a:r>
              <a:rPr sz="2000" b="1">
                <a:solidFill>
                  <a:srgbClr val="FFFFFF"/>
                </a:solidFill>
              </a:rPr>
              <a:t>3. Data Connection</a:t>
            </a:r>
          </a:p>
          <a:p>
            <a:r>
              <a:rPr sz="2000" b="1">
                <a:solidFill>
                  <a:srgbClr val="FFFFFF"/>
                </a:solidFill>
              </a:rPr>
              <a:t>4. Data Cleaning / Quality Check</a:t>
            </a:r>
          </a:p>
          <a:p>
            <a:r>
              <a:rPr sz="2000" b="1">
                <a:solidFill>
                  <a:srgbClr val="FFFFFF"/>
                </a:solidFill>
              </a:rPr>
              <a:t>5. Data Modeling</a:t>
            </a:r>
          </a:p>
          <a:p>
            <a:r>
              <a:rPr sz="2000" b="1">
                <a:solidFill>
                  <a:srgbClr val="FFFFFF"/>
                </a:solidFill>
              </a:rPr>
              <a:t>6. Data Processing</a:t>
            </a:r>
          </a:p>
          <a:p>
            <a:r>
              <a:rPr sz="2000" b="1">
                <a:solidFill>
                  <a:srgbClr val="FFFFFF"/>
                </a:solidFill>
              </a:rPr>
              <a:t>7. DAX Calculations</a:t>
            </a:r>
          </a:p>
          <a:p>
            <a:r>
              <a:rPr sz="2000" b="1">
                <a:solidFill>
                  <a:srgbClr val="FFFFFF"/>
                </a:solidFill>
              </a:rPr>
              <a:t>8. Dashboard Layout Design</a:t>
            </a:r>
          </a:p>
          <a:p>
            <a:r>
              <a:rPr sz="2000" b="1">
                <a:solidFill>
                  <a:srgbClr val="FFFFFF"/>
                </a:solidFill>
              </a:rPr>
              <a:t>9. Chart Development and Formatting</a:t>
            </a:r>
          </a:p>
          <a:p>
            <a:r>
              <a:rPr sz="2000" b="1">
                <a:solidFill>
                  <a:srgbClr val="FFFFFF"/>
                </a:solidFill>
              </a:rPr>
              <a:t>10. Dashboard / Report Development</a:t>
            </a:r>
          </a:p>
          <a:p>
            <a:r>
              <a:rPr sz="2000" b="1">
                <a:solidFill>
                  <a:srgbClr val="FFFFFF"/>
                </a:solidFill>
              </a:rPr>
              <a:t>11. Insights Generation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AD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 b="1">
                <a:solidFill>
                  <a:srgbClr val="FFFFFF"/>
                </a:solidFill>
              </a:rPr>
              <a:t>📊 KPI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b="1">
                <a:solidFill>
                  <a:srgbClr val="FFFFFF"/>
                </a:solidFill>
              </a:rPr>
              <a:t>• Total Sales: Revenue from all sold items</a:t>
            </a:r>
          </a:p>
          <a:p>
            <a:r>
              <a:rPr sz="2000" b="1">
                <a:solidFill>
                  <a:srgbClr val="FFFFFF"/>
                </a:solidFill>
              </a:rPr>
              <a:t>• Average Sales: Average revenue per sale</a:t>
            </a:r>
          </a:p>
          <a:p>
            <a:r>
              <a:rPr sz="2000" b="1">
                <a:solidFill>
                  <a:srgbClr val="FFFFFF"/>
                </a:solidFill>
              </a:rPr>
              <a:t>• Number of Items: Total distinct items sold</a:t>
            </a:r>
          </a:p>
          <a:p>
            <a:r>
              <a:rPr sz="2000" b="1">
                <a:solidFill>
                  <a:srgbClr val="FFFFFF"/>
                </a:solidFill>
              </a:rPr>
              <a:t>• Average Rating: Customer satisfaction rating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 b="1">
                <a:solidFill>
                  <a:srgbClr val="FFFFFF"/>
                </a:solidFill>
              </a:rPr>
              <a:t>📈 Chart Objectives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b="1">
                <a:solidFill>
                  <a:srgbClr val="FFFFFF"/>
                </a:solidFill>
              </a:rPr>
              <a:t>1. Total Sales by Fat Content – Donut Chart</a:t>
            </a:r>
          </a:p>
          <a:p>
            <a:r>
              <a:rPr sz="2000" b="1">
                <a:solidFill>
                  <a:srgbClr val="FFFFFF"/>
                </a:solidFill>
              </a:rPr>
              <a:t>2. Total Sales by Item Type – Bar Chart</a:t>
            </a:r>
          </a:p>
          <a:p>
            <a:r>
              <a:rPr sz="2000" b="1">
                <a:solidFill>
                  <a:srgbClr val="FFFFFF"/>
                </a:solidFill>
              </a:rPr>
              <a:t>3. Fat Content by Outlet for Total Sales – Stacked Column Chart</a:t>
            </a:r>
          </a:p>
          <a:p>
            <a:r>
              <a:rPr sz="2000" b="1">
                <a:solidFill>
                  <a:srgbClr val="FFFFFF"/>
                </a:solidFill>
              </a:rPr>
              <a:t>4. Total Sales by Outlet Establishment – Line Chart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B9B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 b="1">
                <a:solidFill>
                  <a:srgbClr val="FFFFFF"/>
                </a:solidFill>
              </a:rPr>
              <a:t>📈 Chart Objectives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b="1">
                <a:solidFill>
                  <a:srgbClr val="FFFFFF"/>
                </a:solidFill>
              </a:rPr>
              <a:t>5. Sales by Outlet Size – Donut/Pie Chart</a:t>
            </a:r>
          </a:p>
          <a:p>
            <a:r>
              <a:rPr sz="2000" b="1">
                <a:solidFill>
                  <a:srgbClr val="FFFFFF"/>
                </a:solidFill>
              </a:rPr>
              <a:t>6. Sales by Outlet Location – Funnel Map</a:t>
            </a:r>
          </a:p>
          <a:p>
            <a:r>
              <a:rPr sz="2000" b="1">
                <a:solidFill>
                  <a:srgbClr val="FFFFFF"/>
                </a:solidFill>
              </a:rPr>
              <a:t>7. All Metrics by Outlet Type – Matrix Card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7D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 b="1">
                <a:solidFill>
                  <a:srgbClr val="FFFFFF"/>
                </a:solidFill>
              </a:rPr>
              <a:t>💡 Insights Generation Focus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b="1">
                <a:solidFill>
                  <a:srgbClr val="FFFFFF"/>
                </a:solidFill>
              </a:rPr>
              <a:t>• Trends in product performance based on fat content</a:t>
            </a:r>
          </a:p>
          <a:p>
            <a:r>
              <a:rPr sz="2000" b="1">
                <a:solidFill>
                  <a:srgbClr val="FFFFFF"/>
                </a:solidFill>
              </a:rPr>
              <a:t>• Identify high/low-performing outlet types and locations</a:t>
            </a:r>
          </a:p>
          <a:p>
            <a:r>
              <a:rPr sz="2000" b="1">
                <a:solidFill>
                  <a:srgbClr val="FFFFFF"/>
                </a:solidFill>
              </a:rPr>
              <a:t>• Patterns in customer satisfaction ratings</a:t>
            </a:r>
          </a:p>
          <a:p>
            <a:r>
              <a:rPr sz="2000" b="1">
                <a:solidFill>
                  <a:srgbClr val="FFFFFF"/>
                </a:solidFill>
              </a:rPr>
              <a:t>• Strategic actions for sales and inventory optimization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258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Blinkit Sales Analysis Project</vt:lpstr>
      <vt:lpstr>🔷 Project Overview</vt:lpstr>
      <vt:lpstr>🛠️ Project Lifecycle</vt:lpstr>
      <vt:lpstr>📊 KPI Requirements</vt:lpstr>
      <vt:lpstr>📈 Chart Objectives (Part 1)</vt:lpstr>
      <vt:lpstr>📈 Chart Objectives (Part 2)</vt:lpstr>
      <vt:lpstr>💡 Insights Generation Focus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nitesh kumbhar</cp:lastModifiedBy>
  <cp:revision>2</cp:revision>
  <dcterms:created xsi:type="dcterms:W3CDTF">2013-01-27T09:14:16Z</dcterms:created>
  <dcterms:modified xsi:type="dcterms:W3CDTF">2025-05-24T17:13:29Z</dcterms:modified>
  <cp:category/>
</cp:coreProperties>
</file>