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4" r:id="rId29"/>
    <p:sldId id="295" r:id="rId30"/>
    <p:sldId id="296" r:id="rId31"/>
    <p:sldId id="297" r:id="rId32"/>
    <p:sldId id="298" r:id="rId33"/>
    <p:sldId id="299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0990C-1A17-4018-8863-C07647AA1D0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F207-F748-45E2-8DDC-E7705E0E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2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the data are Missing Not At Random, then the </a:t>
            </a:r>
            <a:r>
              <a:rPr lang="en-IN" dirty="0" err="1" smtClean="0"/>
              <a:t>missingness</a:t>
            </a:r>
            <a:r>
              <a:rPr lang="en-IN" smtClean="0"/>
              <a:t> depends on the values of the missing data.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F207-F748-45E2-8DDC-E7705E0EED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8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0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3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8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0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4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2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5523-C46E-4EF8-85D1-12069377842D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F678-6714-4BE2-8673-27D8B87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Data and Data Imputation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5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96944" cy="56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38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Complete-case analysis (CCA)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Complete-case analysis (CCA), also called "list-wise deletion" of cases, consists </a:t>
            </a:r>
            <a:r>
              <a:rPr lang="en-IN" dirty="0" smtClean="0"/>
              <a:t>in discarding observations </a:t>
            </a:r>
            <a:r>
              <a:rPr lang="en-IN" dirty="0"/>
              <a:t>where values </a:t>
            </a:r>
            <a:r>
              <a:rPr lang="en-IN" dirty="0" smtClean="0"/>
              <a:t>in any of </a:t>
            </a:r>
            <a:r>
              <a:rPr lang="en-IN" dirty="0"/>
              <a:t>the variables are missing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Complete Case Analysis, we analyse only those observations for which there is information </a:t>
            </a:r>
            <a:r>
              <a:rPr lang="en-IN" dirty="0" smtClean="0"/>
              <a:t>in all of </a:t>
            </a:r>
            <a:r>
              <a:rPr lang="en-IN" dirty="0"/>
              <a:t>the variables in the </a:t>
            </a:r>
            <a:r>
              <a:rPr lang="en-IN" dirty="0" smtClean="0"/>
              <a:t>dataset.</a:t>
            </a:r>
          </a:p>
          <a:p>
            <a:r>
              <a:rPr lang="en-IN" dirty="0" smtClean="0"/>
              <a:t>Suitable </a:t>
            </a:r>
            <a:r>
              <a:rPr lang="en-IN" dirty="0"/>
              <a:t>for categorical and numerical </a:t>
            </a:r>
            <a:r>
              <a:rPr lang="en-IN" dirty="0" smtClean="0"/>
              <a:t>variables</a:t>
            </a:r>
          </a:p>
          <a:p>
            <a:r>
              <a:rPr lang="en-US" dirty="0" smtClean="0"/>
              <a:t>Assumption – Data is missing at Random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6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919288"/>
            <a:ext cx="7632848" cy="39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91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 can exclude a large fraction of the original dataset (if missing data is abundant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Excluded </a:t>
            </a:r>
            <a:r>
              <a:rPr lang="en-IN" dirty="0"/>
              <a:t>observations could be informative for the analysis (if data is not missing at random</a:t>
            </a:r>
            <a:r>
              <a:rPr lang="en-IN" dirty="0" smtClean="0"/>
              <a:t>)</a:t>
            </a:r>
          </a:p>
          <a:p>
            <a:r>
              <a:rPr lang="en-IN" dirty="0" smtClean="0"/>
              <a:t>CCA </a:t>
            </a:r>
            <a:r>
              <a:rPr lang="en-IN" dirty="0"/>
              <a:t>will create a biased dataset if the complete cases differ from the original data (e.g., when missing information is in fact </a:t>
            </a:r>
            <a:r>
              <a:rPr lang="en-IN" dirty="0" smtClean="0"/>
              <a:t>not </a:t>
            </a:r>
            <a:r>
              <a:rPr lang="en-IN" dirty="0"/>
              <a:t>missing at random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When </a:t>
            </a:r>
            <a:r>
              <a:rPr lang="en-IN" dirty="0"/>
              <a:t>using our models in production, the model will not know how to handle missing data</a:t>
            </a:r>
          </a:p>
        </p:txBody>
      </p:sp>
    </p:spTree>
    <p:extLst>
      <p:ext uri="{BB962C8B-B14F-4D97-AF65-F5344CB8AC3E}">
        <p14:creationId xmlns:p14="http://schemas.microsoft.com/office/powerpoint/2010/main" val="139664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CCA?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missing completely at </a:t>
            </a:r>
            <a:r>
              <a:rPr lang="en-IN" dirty="0" smtClean="0"/>
              <a:t>random</a:t>
            </a:r>
          </a:p>
          <a:p>
            <a:r>
              <a:rPr lang="en-IN" dirty="0" smtClean="0"/>
              <a:t>No </a:t>
            </a:r>
            <a:r>
              <a:rPr lang="en-IN" dirty="0"/>
              <a:t>more than 5% of the total dataset contains missing data</a:t>
            </a:r>
          </a:p>
        </p:txBody>
      </p:sp>
    </p:spTree>
    <p:extLst>
      <p:ext uri="{BB962C8B-B14F-4D97-AF65-F5344CB8AC3E}">
        <p14:creationId xmlns:p14="http://schemas.microsoft.com/office/powerpoint/2010/main" val="322907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Mean/Median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/ median imputation consists of replacing all occurrences of missing values (NA) within a variable by the mean or </a:t>
            </a:r>
            <a:r>
              <a:rPr lang="en-IN" dirty="0" smtClean="0"/>
              <a:t>median</a:t>
            </a:r>
          </a:p>
          <a:p>
            <a:r>
              <a:rPr lang="en-IN" dirty="0" smtClean="0"/>
              <a:t>Suitable </a:t>
            </a:r>
            <a:r>
              <a:rPr lang="en-IN" dirty="0"/>
              <a:t>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10558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692696"/>
            <a:ext cx="507682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20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or Median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309688"/>
            <a:ext cx="8136905" cy="478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3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66874"/>
            <a:ext cx="8067675" cy="41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5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missing at </a:t>
            </a:r>
            <a:r>
              <a:rPr lang="en-IN" dirty="0" smtClean="0"/>
              <a:t>random</a:t>
            </a:r>
          </a:p>
          <a:p>
            <a:r>
              <a:rPr lang="en-IN" dirty="0" smtClean="0"/>
              <a:t>The </a:t>
            </a:r>
            <a:r>
              <a:rPr lang="en-IN" dirty="0"/>
              <a:t>missing observations, most likely look like the majority of the observations in the variable (aka, the mean / median)</a:t>
            </a:r>
          </a:p>
        </p:txBody>
      </p:sp>
    </p:spTree>
    <p:extLst>
      <p:ext uri="{BB962C8B-B14F-4D97-AF65-F5344CB8AC3E}">
        <p14:creationId xmlns:p14="http://schemas.microsoft.com/office/powerpoint/2010/main" val="5300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data, or missing values, occur when no data is stored for a certain observation in a variable. </a:t>
            </a:r>
            <a:endParaRPr lang="en-IN" dirty="0" smtClean="0"/>
          </a:p>
          <a:p>
            <a:r>
              <a:rPr lang="en-IN" dirty="0" smtClean="0"/>
              <a:t>Missing </a:t>
            </a:r>
            <a:r>
              <a:rPr lang="en-IN" dirty="0"/>
              <a:t>data are a common occurrence in most </a:t>
            </a:r>
            <a:r>
              <a:rPr lang="en-IN" dirty="0" smtClean="0"/>
              <a:t>datasets</a:t>
            </a:r>
          </a:p>
          <a:p>
            <a:r>
              <a:rPr lang="en-IN" dirty="0" smtClean="0"/>
              <a:t>Missing </a:t>
            </a:r>
            <a:r>
              <a:rPr lang="en-IN" dirty="0"/>
              <a:t>data can have a significant effect on the conclusions that can be drawn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346817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</a:t>
            </a:r>
            <a:r>
              <a:rPr lang="en-IN" dirty="0" smtClean="0"/>
              <a:t>implement</a:t>
            </a:r>
          </a:p>
          <a:p>
            <a:r>
              <a:rPr lang="en-IN" dirty="0" smtClean="0"/>
              <a:t>Fast </a:t>
            </a:r>
            <a:r>
              <a:rPr lang="en-IN" dirty="0"/>
              <a:t>way of obtaining complete </a:t>
            </a:r>
            <a:r>
              <a:rPr lang="en-IN" dirty="0" smtClean="0"/>
              <a:t>datasets</a:t>
            </a:r>
          </a:p>
          <a:p>
            <a:r>
              <a:rPr lang="en-IN" dirty="0" smtClean="0"/>
              <a:t>Can </a:t>
            </a:r>
            <a:r>
              <a:rPr lang="en-IN" dirty="0"/>
              <a:t>be integrated in production (during model deployment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6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Distortion of the original variable </a:t>
            </a:r>
            <a:r>
              <a:rPr lang="en-IN" dirty="0" smtClean="0"/>
              <a:t>distribution</a:t>
            </a:r>
          </a:p>
          <a:p>
            <a:r>
              <a:rPr lang="en-IN" dirty="0" smtClean="0"/>
              <a:t>Distortion </a:t>
            </a:r>
            <a:r>
              <a:rPr lang="en-IN" dirty="0"/>
              <a:t>of the original </a:t>
            </a:r>
            <a:r>
              <a:rPr lang="en-IN" dirty="0" smtClean="0"/>
              <a:t>variance</a:t>
            </a:r>
          </a:p>
          <a:p>
            <a:r>
              <a:rPr lang="en-IN" dirty="0" smtClean="0"/>
              <a:t>Distortion </a:t>
            </a:r>
            <a:r>
              <a:rPr lang="en-IN" dirty="0"/>
              <a:t>of the covariance with the remaining variables of the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The </a:t>
            </a:r>
            <a:r>
              <a:rPr lang="en-IN" dirty="0"/>
              <a:t>higher the percentage of NA, the higher the distortions</a:t>
            </a:r>
          </a:p>
        </p:txBody>
      </p:sp>
    </p:spTree>
    <p:extLst>
      <p:ext uri="{BB962C8B-B14F-4D97-AF65-F5344CB8AC3E}">
        <p14:creationId xmlns:p14="http://schemas.microsoft.com/office/powerpoint/2010/main" val="86740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mean/median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missing completely at </a:t>
            </a:r>
            <a:r>
              <a:rPr lang="en-IN" dirty="0" smtClean="0"/>
              <a:t>random</a:t>
            </a:r>
          </a:p>
          <a:p>
            <a:r>
              <a:rPr lang="en-IN" dirty="0" smtClean="0"/>
              <a:t>No </a:t>
            </a:r>
            <a:r>
              <a:rPr lang="en-IN" dirty="0"/>
              <a:t>more than 5% of the variable contains missing data</a:t>
            </a:r>
          </a:p>
        </p:txBody>
      </p:sp>
    </p:spTree>
    <p:extLst>
      <p:ext uri="{BB962C8B-B14F-4D97-AF65-F5344CB8AC3E}">
        <p14:creationId xmlns:p14="http://schemas.microsoft.com/office/powerpoint/2010/main" val="50962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Arbritrary</a:t>
            </a:r>
            <a:r>
              <a:rPr lang="en-US" dirty="0" smtClean="0"/>
              <a:t> Value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Arbitrary value imputation consists of replacing all occurrences of missing values (NA) within a variable by an arbitrary value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Typically </a:t>
            </a:r>
            <a:r>
              <a:rPr lang="en-IN" dirty="0"/>
              <a:t>used arbitrary values are 0, 999, -999 (or other combinations of 9s) or -1 (if the distribution is positive</a:t>
            </a:r>
            <a:r>
              <a:rPr lang="en-IN" dirty="0" smtClean="0"/>
              <a:t>).</a:t>
            </a:r>
          </a:p>
          <a:p>
            <a:r>
              <a:rPr lang="en-IN" dirty="0" smtClean="0"/>
              <a:t>Suitable </a:t>
            </a:r>
            <a:r>
              <a:rPr lang="en-IN" dirty="0"/>
              <a:t>numerical and categorical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Categorical :“</a:t>
            </a:r>
            <a:r>
              <a:rPr lang="en-IN" dirty="0"/>
              <a:t>Missing”</a:t>
            </a:r>
          </a:p>
        </p:txBody>
      </p:sp>
    </p:spTree>
    <p:extLst>
      <p:ext uri="{BB962C8B-B14F-4D97-AF65-F5344CB8AC3E}">
        <p14:creationId xmlns:p14="http://schemas.microsoft.com/office/powerpoint/2010/main" val="33410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692696"/>
            <a:ext cx="503872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43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548680"/>
            <a:ext cx="505777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21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is not missing at random.</a:t>
            </a:r>
          </a:p>
          <a:p>
            <a:r>
              <a:rPr lang="en-IN" dirty="0" smtClean="0"/>
              <a:t>If this is the case, we want to flag the missing values with a different (arbitrary) value, instead of replacing those occurrences with the mean or the median, which represent the most common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16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to </a:t>
            </a:r>
            <a:r>
              <a:rPr lang="en-IN" dirty="0" smtClean="0"/>
              <a:t>implement</a:t>
            </a:r>
          </a:p>
          <a:p>
            <a:r>
              <a:rPr lang="en-IN" dirty="0" smtClean="0"/>
              <a:t>Fast </a:t>
            </a:r>
            <a:r>
              <a:rPr lang="en-IN" dirty="0"/>
              <a:t>way of obtaining complete </a:t>
            </a:r>
            <a:r>
              <a:rPr lang="en-IN" dirty="0" smtClean="0"/>
              <a:t>datasets</a:t>
            </a:r>
          </a:p>
          <a:p>
            <a:r>
              <a:rPr lang="en-IN" dirty="0" smtClean="0"/>
              <a:t>Can </a:t>
            </a:r>
            <a:r>
              <a:rPr lang="en-IN" dirty="0"/>
              <a:t>be integrated in production (during model deployment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Captures </a:t>
            </a:r>
            <a:r>
              <a:rPr lang="en-IN" dirty="0"/>
              <a:t>the importance of being "missing" if there is one</a:t>
            </a:r>
          </a:p>
        </p:txBody>
      </p:sp>
    </p:spTree>
    <p:extLst>
      <p:ext uri="{BB962C8B-B14F-4D97-AF65-F5344CB8AC3E}">
        <p14:creationId xmlns:p14="http://schemas.microsoft.com/office/powerpoint/2010/main" val="729734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tail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End of tail imputation is equivalent to arbitrary value imputation, but automatically selecting arbitrary values at the end of the variable distributions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</a:t>
            </a:r>
            <a:r>
              <a:rPr lang="en-IN" dirty="0"/>
              <a:t>the variable is normally distributed, we can use the mean plus or minus 3 times the standard </a:t>
            </a:r>
            <a:r>
              <a:rPr lang="en-IN" dirty="0" smtClean="0"/>
              <a:t>deviation</a:t>
            </a:r>
          </a:p>
          <a:p>
            <a:r>
              <a:rPr lang="en-IN" dirty="0" smtClean="0"/>
              <a:t>If </a:t>
            </a:r>
            <a:r>
              <a:rPr lang="en-IN" dirty="0"/>
              <a:t>the variable is skewed, we can use the IQR proximity </a:t>
            </a:r>
            <a:r>
              <a:rPr lang="en-IN" dirty="0" smtClean="0"/>
              <a:t>rule</a:t>
            </a:r>
          </a:p>
          <a:p>
            <a:r>
              <a:rPr lang="en-IN" dirty="0" smtClean="0"/>
              <a:t>Suitable for numerical </a:t>
            </a:r>
            <a:r>
              <a:rPr lang="en-IN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93540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9738"/>
            <a:ext cx="8208913" cy="43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3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43013"/>
            <a:ext cx="8153400" cy="528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4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0808"/>
            <a:ext cx="88204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3050"/>
            <a:ext cx="7704856" cy="440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23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6874"/>
            <a:ext cx="7992888" cy="428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54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6" y="65448"/>
            <a:ext cx="7356262" cy="37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31908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2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Category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628800"/>
            <a:ext cx="51244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924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missing completely at </a:t>
            </a:r>
            <a:r>
              <a:rPr lang="en-IN" dirty="0" smtClean="0"/>
              <a:t>random</a:t>
            </a:r>
          </a:p>
          <a:p>
            <a:r>
              <a:rPr lang="en-IN" dirty="0" smtClean="0"/>
              <a:t>No </a:t>
            </a:r>
            <a:r>
              <a:rPr lang="en-IN" dirty="0"/>
              <a:t>more than 5% of the variable contains missing </a:t>
            </a:r>
            <a:r>
              <a:rPr lang="en-IN" dirty="0" smtClean="0"/>
              <a:t>data</a:t>
            </a:r>
          </a:p>
          <a:p>
            <a:r>
              <a:rPr lang="en-IN" dirty="0"/>
              <a:t>Suitable numerical and categorical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practice, we use this technique with </a:t>
            </a:r>
            <a:r>
              <a:rPr lang="en-IN" dirty="0" smtClean="0"/>
              <a:t>categorical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446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category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method consists in treating missing data as an additional label or category of the variable. </a:t>
            </a:r>
            <a:endParaRPr lang="en-IN" dirty="0" smtClean="0"/>
          </a:p>
          <a:p>
            <a:r>
              <a:rPr lang="en-IN" dirty="0" smtClean="0"/>
              <a:t>Missing </a:t>
            </a:r>
            <a:r>
              <a:rPr lang="en-IN" dirty="0"/>
              <a:t>observations are grouped in the newly created label 'Missing</a:t>
            </a:r>
            <a:r>
              <a:rPr lang="en-IN" dirty="0" smtClean="0"/>
              <a:t>'.</a:t>
            </a:r>
          </a:p>
          <a:p>
            <a:r>
              <a:rPr lang="en-IN" dirty="0" smtClean="0"/>
              <a:t>This </a:t>
            </a:r>
            <a:r>
              <a:rPr lang="en-IN" dirty="0"/>
              <a:t>is the most widely used method of missing data imputation for categorical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Suitable </a:t>
            </a:r>
            <a:r>
              <a:rPr lang="en-IN" dirty="0"/>
              <a:t>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538686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238250"/>
            <a:ext cx="5010150" cy="492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93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sampling consist in taking a random observation from the pool of available observations of the variable, and using that randomly extracted value to fill the NA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Suitable </a:t>
            </a:r>
            <a:r>
              <a:rPr lang="en-IN" dirty="0"/>
              <a:t>for both numerical and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28483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620688"/>
            <a:ext cx="61722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0624"/>
            <a:ext cx="8424936" cy="50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385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Data is missing at </a:t>
            </a:r>
            <a:r>
              <a:rPr lang="en-IN" dirty="0" smtClean="0"/>
              <a:t>random</a:t>
            </a:r>
          </a:p>
          <a:p>
            <a:r>
              <a:rPr lang="en-IN" dirty="0" smtClean="0"/>
              <a:t>The </a:t>
            </a:r>
            <a:r>
              <a:rPr lang="en-IN" dirty="0"/>
              <a:t>idea is to replace the population of missing values with a population of values with the same distribution of the original variable</a:t>
            </a:r>
            <a:r>
              <a:rPr lang="en-IN" dirty="0" smtClean="0"/>
              <a:t>.</a:t>
            </a:r>
          </a:p>
          <a:p>
            <a:r>
              <a:rPr lang="en-IN" dirty="0"/>
              <a:t>Easy to </a:t>
            </a:r>
            <a:r>
              <a:rPr lang="en-IN" dirty="0" smtClean="0"/>
              <a:t>implement</a:t>
            </a:r>
          </a:p>
          <a:p>
            <a:r>
              <a:rPr lang="en-IN" dirty="0" smtClean="0"/>
              <a:t>Fast </a:t>
            </a:r>
            <a:r>
              <a:rPr lang="en-IN" dirty="0"/>
              <a:t>way of obtaining complete </a:t>
            </a:r>
            <a:r>
              <a:rPr lang="en-IN" dirty="0" smtClean="0"/>
              <a:t>datasets</a:t>
            </a:r>
          </a:p>
          <a:p>
            <a:r>
              <a:rPr lang="en-IN" dirty="0" smtClean="0"/>
              <a:t>Can </a:t>
            </a:r>
            <a:r>
              <a:rPr lang="en-IN" dirty="0"/>
              <a:t>be integrated in production (during model deployment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Preserves </a:t>
            </a:r>
            <a:r>
              <a:rPr lang="en-IN" dirty="0"/>
              <a:t>the variance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56831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13690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031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6824"/>
            <a:ext cx="8352928" cy="49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675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247774"/>
            <a:ext cx="8064896" cy="506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244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time we score the same observation, we may obtain a </a:t>
            </a:r>
            <a:r>
              <a:rPr lang="en-IN"/>
              <a:t>different </a:t>
            </a:r>
            <a:r>
              <a:rPr lang="en-IN" smtClean="0"/>
              <a:t>prediction</a:t>
            </a:r>
          </a:p>
          <a:p>
            <a:r>
              <a:rPr lang="en-IN" smtClean="0"/>
              <a:t>Unwanted </a:t>
            </a:r>
            <a:r>
              <a:rPr lang="en-IN" dirty="0"/>
              <a:t>side-effect</a:t>
            </a:r>
          </a:p>
        </p:txBody>
      </p:sp>
    </p:spTree>
    <p:extLst>
      <p:ext uri="{BB962C8B-B14F-4D97-AF65-F5344CB8AC3E}">
        <p14:creationId xmlns:p14="http://schemas.microsoft.com/office/powerpoint/2010/main" val="201211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Data Completely at Random(MCAR)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774"/>
            <a:ext cx="8424937" cy="46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56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at Random (MAR)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29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16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Data not at Random(MNAR)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4737"/>
            <a:ext cx="8136904" cy="525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 mechanisms by which missing data is introduced, we need to become familiar with the methods used for data collection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is not always possible. However, it is a good idea to understand the methods of data collection as much as possible, to decide how best to engineer the features.</a:t>
            </a:r>
          </a:p>
        </p:txBody>
      </p:sp>
    </p:spTree>
    <p:extLst>
      <p:ext uri="{BB962C8B-B14F-4D97-AF65-F5344CB8AC3E}">
        <p14:creationId xmlns:p14="http://schemas.microsoft.com/office/powerpoint/2010/main" val="202951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Imputation is the act of replacing missing data with statistical estimates of the missing values.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goal of any imputation technique is to produce </a:t>
            </a:r>
            <a:r>
              <a:rPr lang="en-IN" dirty="0" smtClean="0"/>
              <a:t>a complete dataset that </a:t>
            </a:r>
            <a:r>
              <a:rPr lang="en-IN" dirty="0"/>
              <a:t>can be used to train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48292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915</Words>
  <Application>Microsoft Office PowerPoint</Application>
  <PresentationFormat>On-screen Show (4:3)</PresentationFormat>
  <Paragraphs>87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Missing Data and Data Imputation</vt:lpstr>
      <vt:lpstr>PowerPoint Presentation</vt:lpstr>
      <vt:lpstr>PowerPoint Presentation</vt:lpstr>
      <vt:lpstr>PowerPoint Presentation</vt:lpstr>
      <vt:lpstr>Missing Data Completely at Random(MCAR)</vt:lpstr>
      <vt:lpstr>Missing Data at Random (MAR)</vt:lpstr>
      <vt:lpstr>Missing Data not at Random(MNAR)</vt:lpstr>
      <vt:lpstr>PowerPoint Presentation</vt:lpstr>
      <vt:lpstr>Data Imputation</vt:lpstr>
      <vt:lpstr>PowerPoint Presentation</vt:lpstr>
      <vt:lpstr>Complete-case analysis (CCA)</vt:lpstr>
      <vt:lpstr>PowerPoint Presentation</vt:lpstr>
      <vt:lpstr>Limitations</vt:lpstr>
      <vt:lpstr>When to use CCA?</vt:lpstr>
      <vt:lpstr>Mean/Median Imputation</vt:lpstr>
      <vt:lpstr>PowerPoint Presentation</vt:lpstr>
      <vt:lpstr>Mean or Median</vt:lpstr>
      <vt:lpstr>PowerPoint Presentation</vt:lpstr>
      <vt:lpstr>When to use?</vt:lpstr>
      <vt:lpstr>Advantages</vt:lpstr>
      <vt:lpstr>Limitations</vt:lpstr>
      <vt:lpstr>When to use mean/median imputation</vt:lpstr>
      <vt:lpstr>Arbritrary Value Imputation</vt:lpstr>
      <vt:lpstr>PowerPoint Presentation</vt:lpstr>
      <vt:lpstr>PowerPoint Presentation</vt:lpstr>
      <vt:lpstr>PowerPoint Presentation</vt:lpstr>
      <vt:lpstr>PowerPoint Presentation</vt:lpstr>
      <vt:lpstr>End of tail imputation</vt:lpstr>
      <vt:lpstr>Normal distribution</vt:lpstr>
      <vt:lpstr>Skewed distributions</vt:lpstr>
      <vt:lpstr>PowerPoint Presentation</vt:lpstr>
      <vt:lpstr>PowerPoint Presentation</vt:lpstr>
      <vt:lpstr>PowerPoint Presentation</vt:lpstr>
      <vt:lpstr>Frequent Category Imputation</vt:lpstr>
      <vt:lpstr>When to use?</vt:lpstr>
      <vt:lpstr>Missing category Imputation</vt:lpstr>
      <vt:lpstr>PowerPoint Presentation</vt:lpstr>
      <vt:lpstr>Random Sample Imputation</vt:lpstr>
      <vt:lpstr>PowerPoint Presentation</vt:lpstr>
      <vt:lpstr>Assumption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SHINA</dc:creator>
  <cp:lastModifiedBy>SHINA</cp:lastModifiedBy>
  <cp:revision>17</cp:revision>
  <dcterms:created xsi:type="dcterms:W3CDTF">2020-09-03T03:26:55Z</dcterms:created>
  <dcterms:modified xsi:type="dcterms:W3CDTF">2021-02-04T03:16:36Z</dcterms:modified>
</cp:coreProperties>
</file>