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224" y="79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C038-6AC0-48C5-B842-F957435160B4}" type="datetimeFigureOut">
              <a:rPr lang="en-US" smtClean="0"/>
              <a:t>11/Jul/2015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D43-4A03-4A06-AB4C-236DB91E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0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C038-6AC0-48C5-B842-F957435160B4}" type="datetimeFigureOut">
              <a:rPr lang="en-US" smtClean="0"/>
              <a:t>11/Jul/2015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D43-4A03-4A06-AB4C-236DB91E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2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C038-6AC0-48C5-B842-F957435160B4}" type="datetimeFigureOut">
              <a:rPr lang="en-US" smtClean="0"/>
              <a:t>11/Jul/2015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D43-4A03-4A06-AB4C-236DB91E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6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C038-6AC0-48C5-B842-F957435160B4}" type="datetimeFigureOut">
              <a:rPr lang="en-US" smtClean="0"/>
              <a:t>11/Jul/2015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D43-4A03-4A06-AB4C-236DB91E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C038-6AC0-48C5-B842-F957435160B4}" type="datetimeFigureOut">
              <a:rPr lang="en-US" smtClean="0"/>
              <a:t>11/Jul/2015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D43-4A03-4A06-AB4C-236DB91E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3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C038-6AC0-48C5-B842-F957435160B4}" type="datetimeFigureOut">
              <a:rPr lang="en-US" smtClean="0"/>
              <a:t>11/Jul/2015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D43-4A03-4A06-AB4C-236DB91E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9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C038-6AC0-48C5-B842-F957435160B4}" type="datetimeFigureOut">
              <a:rPr lang="en-US" smtClean="0"/>
              <a:t>11/Jul/2015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D43-4A03-4A06-AB4C-236DB91E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C038-6AC0-48C5-B842-F957435160B4}" type="datetimeFigureOut">
              <a:rPr lang="en-US" smtClean="0"/>
              <a:t>11/Jul/2015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D43-4A03-4A06-AB4C-236DB91E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0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C038-6AC0-48C5-B842-F957435160B4}" type="datetimeFigureOut">
              <a:rPr lang="en-US" smtClean="0"/>
              <a:t>11/Jul/2015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D43-4A03-4A06-AB4C-236DB91E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2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C038-6AC0-48C5-B842-F957435160B4}" type="datetimeFigureOut">
              <a:rPr lang="en-US" smtClean="0"/>
              <a:t>11/Jul/2015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D43-4A03-4A06-AB4C-236DB91E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C038-6AC0-48C5-B842-F957435160B4}" type="datetimeFigureOut">
              <a:rPr lang="en-US" smtClean="0"/>
              <a:t>11/Jul/2015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D43-4A03-4A06-AB4C-236DB91E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6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CC038-6AC0-48C5-B842-F957435160B4}" type="datetimeFigureOut">
              <a:rPr lang="en-US" smtClean="0"/>
              <a:t>11/Jul/2015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DFD43-4A03-4A06-AB4C-236DB91E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9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381001"/>
            <a:ext cx="6862714" cy="4021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381000"/>
            <a:ext cx="6862714" cy="402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858000" cy="1371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06013" y="137160"/>
            <a:ext cx="1178350" cy="24384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99000">
                <a:schemeClr val="bg1">
                  <a:lumMod val="50000"/>
                </a:schemeClr>
              </a:gs>
              <a:gs pos="98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Century Gothic" pitchFamily="34" charset="0"/>
              </a:rPr>
              <a:t>Lab Tools</a:t>
            </a:r>
            <a:endParaRPr lang="en-US" sz="105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66250" y="137160"/>
            <a:ext cx="1178350" cy="2438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Century Gothic" pitchFamily="34" charset="0"/>
              </a:rPr>
              <a:t>Training</a:t>
            </a:r>
            <a:endParaRPr lang="en-US" sz="105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44600" y="137160"/>
            <a:ext cx="1178350" cy="24384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99000">
                <a:schemeClr val="bg1">
                  <a:lumMod val="50000"/>
                </a:schemeClr>
              </a:gs>
              <a:gs pos="98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Century Gothic" pitchFamily="34" charset="0"/>
              </a:rPr>
              <a:t>Project Kits</a:t>
            </a:r>
            <a:endParaRPr lang="en-US" sz="105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27663" y="137160"/>
            <a:ext cx="1178350" cy="24384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99000">
                <a:schemeClr val="bg1">
                  <a:lumMod val="50000"/>
                </a:schemeClr>
              </a:gs>
              <a:gs pos="98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Century Gothic" pitchFamily="34" charset="0"/>
              </a:rPr>
              <a:t>Learning Kits</a:t>
            </a:r>
            <a:endParaRPr lang="en-US" sz="105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84363" y="137160"/>
            <a:ext cx="1178350" cy="24384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99000">
                <a:schemeClr val="bg1">
                  <a:lumMod val="95000"/>
                </a:schemeClr>
              </a:gs>
              <a:gs pos="98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Century Gothic" pitchFamily="34" charset="0"/>
              </a:rPr>
              <a:t>Electronics</a:t>
            </a:r>
            <a:endParaRPr lang="en-US" sz="105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5" name="Snip Single Corner Rectangle 4"/>
          <p:cNvSpPr/>
          <p:nvPr/>
        </p:nvSpPr>
        <p:spPr>
          <a:xfrm rot="10800000" flipH="1">
            <a:off x="0" y="137159"/>
            <a:ext cx="966250" cy="437875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203149"/>
            <a:ext cx="96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Gothic" pitchFamily="34" charset="0"/>
              </a:rPr>
              <a:t>EXPLORE</a:t>
            </a:r>
            <a:endParaRPr lang="en-US" sz="1400" dirty="0">
              <a:latin typeface="Century Gothic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1" y="4402318"/>
            <a:ext cx="6858001" cy="47416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4572" y="9144000"/>
            <a:ext cx="6877285" cy="18264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6564" y="9209314"/>
            <a:ext cx="1204686" cy="1695814"/>
          </a:xfrm>
          <a:prstGeom prst="roundRect">
            <a:avLst>
              <a:gd name="adj" fmla="val 2562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354100" y="9209314"/>
            <a:ext cx="1204686" cy="1695814"/>
          </a:xfrm>
          <a:prstGeom prst="roundRect">
            <a:avLst>
              <a:gd name="adj" fmla="val 2562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639664" y="9209314"/>
            <a:ext cx="1204686" cy="1695814"/>
          </a:xfrm>
          <a:prstGeom prst="roundRect">
            <a:avLst>
              <a:gd name="adj" fmla="val 2562"/>
            </a:avLst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8388" y="4440044"/>
            <a:ext cx="6801225" cy="4599181"/>
            <a:chOff x="16751" y="4440044"/>
            <a:chExt cx="6801225" cy="4599181"/>
          </a:xfrm>
        </p:grpSpPr>
        <p:sp>
          <p:nvSpPr>
            <p:cNvPr id="24" name="TextBox 23"/>
            <p:cNvSpPr txBox="1"/>
            <p:nvPr/>
          </p:nvSpPr>
          <p:spPr>
            <a:xfrm>
              <a:off x="16751" y="4440044"/>
              <a:ext cx="2286586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entury Gothic" pitchFamily="34" charset="0"/>
                </a:rPr>
                <a:t>About us</a:t>
              </a:r>
              <a:endParaRPr lang="en-US" dirty="0">
                <a:latin typeface="Century Gothic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751" y="4848666"/>
              <a:ext cx="3306199" cy="419055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31358" y="4848666"/>
              <a:ext cx="3386618" cy="419055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88" y="1863725"/>
            <a:ext cx="220662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-1" y="4105274"/>
            <a:ext cx="7077075" cy="2970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388" y="4143374"/>
            <a:ext cx="1354100" cy="22278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Century Gothic" pitchFamily="34" charset="0"/>
              </a:rPr>
              <a:t>Register Now</a:t>
            </a:r>
            <a:endParaRPr lang="en-US" sz="9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438975" y="4143374"/>
            <a:ext cx="1354100" cy="22278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Century Gothic" pitchFamily="34" charset="0"/>
              </a:rPr>
              <a:t>Training Centers</a:t>
            </a:r>
            <a:endParaRPr lang="en-US" sz="9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844518" y="4143374"/>
            <a:ext cx="1354100" cy="22278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Century Gothic" pitchFamily="34" charset="0"/>
              </a:rPr>
              <a:t>Request Workshops</a:t>
            </a:r>
            <a:endParaRPr lang="en-US" sz="9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259770" y="4143374"/>
            <a:ext cx="1354100" cy="22278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Century Gothic" pitchFamily="34" charset="0"/>
              </a:rPr>
              <a:t>Scheduled Events</a:t>
            </a:r>
            <a:endParaRPr lang="en-US" sz="9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665313" y="4143374"/>
            <a:ext cx="1354100" cy="22278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Century Gothic" pitchFamily="34" charset="0"/>
              </a:rPr>
              <a:t>Gallary</a:t>
            </a:r>
            <a:endParaRPr lang="en-US" sz="900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91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287</TotalTime>
  <Words>20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Sudhir Kumar</dc:creator>
  <cp:lastModifiedBy>Sudhir Kumar</cp:lastModifiedBy>
  <cp:revision>14</cp:revision>
  <dcterms:created xsi:type="dcterms:W3CDTF">2015-07-07T11:03:32Z</dcterms:created>
  <dcterms:modified xsi:type="dcterms:W3CDTF">2015-07-11T15:31:08Z</dcterms:modified>
</cp:coreProperties>
</file>