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1"/>
  </p:notesMasterIdLst>
  <p:sldIdLst>
    <p:sldId id="279" r:id="rId2"/>
    <p:sldId id="280" r:id="rId3"/>
    <p:sldId id="281" r:id="rId4"/>
    <p:sldId id="257" r:id="rId5"/>
    <p:sldId id="274" r:id="rId6"/>
    <p:sldId id="282" r:id="rId7"/>
    <p:sldId id="284" r:id="rId8"/>
    <p:sldId id="27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91" autoAdjust="0"/>
  </p:normalViewPr>
  <p:slideViewPr>
    <p:cSldViewPr>
      <p:cViewPr varScale="1">
        <p:scale>
          <a:sx n="78" d="100"/>
          <a:sy n="78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7052-C6E2-406F-BA9C-DCAA139609F0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C9645-FE27-451C-BB92-AED8649E6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6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C9645-FE27-451C-BB92-AED8649E625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4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C9645-FE27-451C-BB92-AED8649E62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2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02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3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1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2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5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4C7233-B7F2-4A4A-AD4C-0E54E5401A43}" type="datetimeFigureOut">
              <a:rPr lang="en-US" smtClean="0"/>
              <a:pPr/>
              <a:t>11/11/2022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F36434F-889E-485E-BBCF-9ABCCEED47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3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7D0608-8233-4B1A-8EDE-85C47601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983843"/>
            <a:ext cx="11593288" cy="1468800"/>
          </a:xfrm>
        </p:spPr>
        <p:txBody>
          <a:bodyPr/>
          <a:lstStyle/>
          <a:p>
            <a:pPr algn="ctr">
              <a:spcAft>
                <a:spcPts val="225"/>
              </a:spcAft>
            </a:pP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Techniques For Predicting Over Rainfall</a:t>
            </a:r>
            <a:endParaRPr lang="en-IN" sz="4400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 useBgFill="1">
        <p:nvSpPr>
          <p:cNvPr id="7" name="Text Placeholder 6">
            <a:extLst>
              <a:ext uri="{FF2B5EF4-FFF2-40B4-BE49-F238E27FC236}">
                <a16:creationId xmlns:a16="http://schemas.microsoft.com/office/drawing/2014/main" id="{E0F49C13-4FCC-46BD-A16F-2A338860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104" y="3284984"/>
            <a:ext cx="4862041" cy="3325941"/>
          </a:xfrm>
        </p:spPr>
        <p:txBody>
          <a:bodyPr/>
          <a:lstStyle/>
          <a:p>
            <a:pPr marR="12700" algn="ctr">
              <a:lnSpc>
                <a:spcPct val="150000"/>
              </a:lnSpc>
              <a:spcAft>
                <a:spcPts val="1000"/>
              </a:spcAft>
            </a:pPr>
            <a:r>
              <a:rPr lang="en-GB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NITESH KUMAR [32]</a:t>
            </a:r>
            <a:endParaRPr lang="en-GB" sz="2000" b="1" dirty="0">
              <a:solidFill>
                <a:schemeClr val="bg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A375-479B-49E8-9145-70B11571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0917"/>
            <a:ext cx="10571998" cy="970450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AF9B-6EBE-4511-A099-3F35C515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564904"/>
            <a:ext cx="921702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to work on long term predictions of rainfall. The main motive of the project is to predict the amount of rainfall in a particular division or state well in advance. We predict the amount of rainfall using past data.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75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6AFE-3CEB-4B7C-BCF3-B5D2C435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4FE2-F73E-48D8-A888-608AB0CF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86" y="2222287"/>
            <a:ext cx="8471293" cy="4188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format the data in the way, given the rainfall in the last three months we try to predict the rainfall in the next consecutive month. 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403" y="2321496"/>
            <a:ext cx="10729192" cy="4536504"/>
          </a:xfrm>
        </p:spPr>
        <p:txBody>
          <a:bodyPr>
            <a:normAutofit/>
          </a:bodyPr>
          <a:lstStyle/>
          <a:p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 remains a serious concern and has attracted the attention of governments, industries, risk management entities, as well as the scientific community. Rainfall is a climatic factor that affects many human activities like agricultural production, construction, power generation, forestry and tourism, among others.</a:t>
            </a:r>
            <a:r>
              <a:rPr lang="en-US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this extent, rainfall prediction is essential since this variable is the one with the highest correlation with adverse natural events such as landslides, flooding, mass movements and avalanches.</a:t>
            </a: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rainfall predictions can be done, They are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predictions: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rainfall over few weeks/months in advance.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predictions: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rainfall a few days in advance in specific locations.</a:t>
            </a:r>
          </a:p>
          <a:p>
            <a:pPr marL="457200" lvl="1" indent="0">
              <a:buNone/>
            </a:pPr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333F-29E1-4447-A60D-9F8B8C8B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3D30-1AE2-4FFD-B529-A8BD58C2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1" y="2042559"/>
            <a:ext cx="11809315" cy="31866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Take Dataset From </a:t>
            </a:r>
            <a:r>
              <a:rPr lang="en-IN" sz="3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Indian meteorological department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dataset has average rainfall for 115 years for each state &amp; district for every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u="sng" dirty="0">
                <a:effectLst/>
                <a:latin typeface="Arial" panose="020B0604020202020204" pitchFamily="34" charset="0"/>
              </a:rPr>
              <a:t>(https://data.gov.in/resources/district-rainfall-normal-mm-monthly-seasonal-and-annual-data-period-1951-2000)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(https://data.gov.in/resources/subdivision-wise-rainfall-and-its-departure-1901-2015) 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83876-05AE-4A26-ABF3-9929D3D6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6" y="4866117"/>
            <a:ext cx="11089231" cy="87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74830-F8A5-40FD-AC00-A0819572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7" y="5877272"/>
            <a:ext cx="11089231" cy="7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72F4-5D92-4BA5-9B66-AD3A06C6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</a:t>
            </a:r>
            <a:r>
              <a:rPr lang="en-IN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E02B-A82A-4DB7-B442-DFEBE17A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70" y="2338919"/>
            <a:ext cx="10153128" cy="451908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It include four major components: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Analysis(EDA)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r>
              <a:rPr lang="en-US" sz="5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we will format the data in the way, given in the rainfall in the last three months.</a:t>
            </a:r>
          </a:p>
          <a:p>
            <a:r>
              <a:rPr lang="en-US" sz="5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try to predict the rainfall </a:t>
            </a: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5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next consecutive month.</a:t>
            </a:r>
            <a:endParaRPr lang="en-US" sz="5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7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EEBF-1B3D-43CC-8C96-7A582D10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61A1-F311-4B17-BC1D-D5FF6EA7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04864"/>
            <a:ext cx="10182543" cy="4519081"/>
          </a:xfrm>
        </p:spPr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apply various statistical and machine learning approaches(RNN, SVM, </a:t>
            </a:r>
            <a:r>
              <a:rPr lang="en-US" sz="32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Mean absolute error to train the models. 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show the amount of rainfall with actual data and predict with the histogram plots.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various approaches we try to minimize the error.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i="1" dirty="0"/>
          </a:p>
        </p:txBody>
      </p:sp>
    </p:spTree>
    <p:extLst>
      <p:ext uri="{BB962C8B-B14F-4D97-AF65-F5344CB8AC3E}">
        <p14:creationId xmlns:p14="http://schemas.microsoft.com/office/powerpoint/2010/main" val="362328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A3E5-4EAC-4697-85D6-8F07ED63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4B2F-7DF5-44BB-8579-5FC3446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420889"/>
            <a:ext cx="10686598" cy="4249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Various visualizations of data to observe the fluctuations and patterns in data which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in implementing the approaches for prediction.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Prediction of amount of rainfall for both the types of dataset.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1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Art Of The Thank You Is To Write More - Vicki Archer">
            <a:extLst>
              <a:ext uri="{FF2B5EF4-FFF2-40B4-BE49-F238E27FC236}">
                <a16:creationId xmlns:a16="http://schemas.microsoft.com/office/drawing/2014/main" id="{595EC546-F615-48AC-9E6D-749F2944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4702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2337</TotalTime>
  <Words>412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Times New Roman</vt:lpstr>
      <vt:lpstr>Wingdings</vt:lpstr>
      <vt:lpstr>Wingdings 2</vt:lpstr>
      <vt:lpstr>Quotable</vt:lpstr>
      <vt:lpstr>Machine Learning Techniques For Predicting Over Rainfall</vt:lpstr>
      <vt:lpstr>Problem Statement</vt:lpstr>
      <vt:lpstr>Objective</vt:lpstr>
      <vt:lpstr>Introduction</vt:lpstr>
      <vt:lpstr>Dataset</vt:lpstr>
      <vt:lpstr>Methodology/Strategy</vt:lpstr>
      <vt:lpstr>Cont…</vt:lpstr>
      <vt:lpstr>Expected Outcome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various risk factor in E- Commerce</dc:title>
  <dc:creator>HP</dc:creator>
  <cp:lastModifiedBy>Nitesh_Yadav</cp:lastModifiedBy>
  <cp:revision>89</cp:revision>
  <dcterms:created xsi:type="dcterms:W3CDTF">2020-09-21T02:55:04Z</dcterms:created>
  <dcterms:modified xsi:type="dcterms:W3CDTF">2022-11-11T03:07:00Z</dcterms:modified>
</cp:coreProperties>
</file>