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80" r:id="rId5"/>
    <p:sldId id="278" r:id="rId6"/>
    <p:sldId id="279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9" r:id="rId17"/>
    <p:sldId id="270" r:id="rId18"/>
    <p:sldId id="271" r:id="rId19"/>
    <p:sldId id="265" r:id="rId20"/>
    <p:sldId id="266" r:id="rId21"/>
    <p:sldId id="267" r:id="rId22"/>
    <p:sldId id="268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5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5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4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3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53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28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3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FECD-8C7E-4EF1-BBF3-75C49030F1EE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5471-19BF-4994-9F49-E86E97A73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19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676456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0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4013"/>
            <a:ext cx="8316416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0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0563"/>
            <a:ext cx="8244408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0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8849579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7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980728"/>
            <a:ext cx="8192909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7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5313"/>
            <a:ext cx="8748464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6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5763"/>
            <a:ext cx="9036496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74846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4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5762"/>
            <a:ext cx="8964487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3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928688"/>
            <a:ext cx="56102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9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90613"/>
            <a:ext cx="79533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64096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6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147763"/>
            <a:ext cx="88677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1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3838"/>
            <a:ext cx="7286625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1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6325"/>
            <a:ext cx="82296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7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347788"/>
            <a:ext cx="82010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5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0113"/>
            <a:ext cx="9144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5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038"/>
            <a:ext cx="91725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0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" y="548680"/>
            <a:ext cx="8964488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0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4912"/>
          </a:xfrm>
        </p:spPr>
        <p:txBody>
          <a:bodyPr>
            <a:normAutofit/>
          </a:bodyPr>
          <a:lstStyle/>
          <a:p>
            <a:r>
              <a:rPr lang="en-IN" dirty="0" smtClean="0"/>
              <a:t>Whenever client sends request to webserver </a:t>
            </a:r>
          </a:p>
          <a:p>
            <a:r>
              <a:rPr lang="en-IN" dirty="0" smtClean="0"/>
              <a:t>A session is created on webserver </a:t>
            </a:r>
          </a:p>
          <a:p>
            <a:r>
              <a:rPr lang="en-IN" dirty="0" smtClean="0"/>
              <a:t>Along with that session a sessionid was created </a:t>
            </a:r>
          </a:p>
          <a:p>
            <a:r>
              <a:rPr lang="en-IN" dirty="0" smtClean="0"/>
              <a:t>Along with the response sessionid is transferred between client and server and finally sessionid will store in Browser in the form of cookie </a:t>
            </a:r>
          </a:p>
          <a:p>
            <a:r>
              <a:rPr lang="en-IN" dirty="0" err="1" smtClean="0"/>
              <a:t>Everytime</a:t>
            </a:r>
            <a:r>
              <a:rPr lang="en-IN" dirty="0" smtClean="0"/>
              <a:t> when the client sends the request along with the request sessionid will transfer </a:t>
            </a:r>
          </a:p>
          <a:p>
            <a:pPr marL="0" indent="0">
              <a:buNone/>
            </a:pPr>
            <a:r>
              <a:rPr lang="en-IN" dirty="0" smtClean="0"/>
              <a:t>   Between client and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4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" y="620688"/>
            <a:ext cx="914400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6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" y="476672"/>
            <a:ext cx="8892480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0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9036496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8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640960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2750244" cy="24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9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2488"/>
            <a:ext cx="8604448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62</Words>
  <Application>Microsoft Office PowerPoint</Application>
  <PresentationFormat>On-screen Show (4:3)</PresentationFormat>
  <Paragraphs>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2020-06-16T09:50:38Z</dcterms:created>
  <dcterms:modified xsi:type="dcterms:W3CDTF">2020-06-17T03:34:05Z</dcterms:modified>
</cp:coreProperties>
</file>