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D525BB-DA17-4BA0-B3C8-3AC3ABC827E6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11/23/17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6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 Learning Prerequisites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Workshop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6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Kshitiz</a:t>
            </a:r>
            <a:r>
              <a:rPr lang="en-US" dirty="0" smtClean="0"/>
              <a:t> </a:t>
            </a:r>
            <a:r>
              <a:rPr lang="en-US" dirty="0" err="1" smtClean="0"/>
              <a:t>Rimal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Enthusiast</a:t>
            </a:r>
          </a:p>
          <a:p>
            <a:r>
              <a:rPr lang="en-US" dirty="0" smtClean="0"/>
              <a:t>UI/UX Designer</a:t>
            </a:r>
          </a:p>
          <a:p>
            <a:r>
              <a:rPr lang="en-US" dirty="0" smtClean="0"/>
              <a:t>Full Stack Developer</a:t>
            </a:r>
          </a:p>
        </p:txBody>
      </p:sp>
    </p:spTree>
    <p:extLst>
      <p:ext uri="{BB962C8B-B14F-4D97-AF65-F5344CB8AC3E}">
        <p14:creationId xmlns:p14="http://schemas.microsoft.com/office/powerpoint/2010/main" val="106129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en-US" sz="2400" dirty="0" smtClean="0"/>
              <a:t>It</a:t>
            </a:r>
            <a:r>
              <a:rPr lang="mr-IN" sz="2400" dirty="0" smtClean="0"/>
              <a:t>’</a:t>
            </a:r>
            <a:r>
              <a:rPr lang="en-US" sz="2400" dirty="0" smtClean="0"/>
              <a:t>s a technique used to transfer all the learned weights of a model to use it on some new task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Generally this is used when sufficient data is not available to perform some task and similar task is performed with slightly different sufficient data</a:t>
            </a:r>
          </a:p>
        </p:txBody>
      </p:sp>
    </p:spTree>
    <p:extLst>
      <p:ext uri="{BB962C8B-B14F-4D97-AF65-F5344CB8AC3E}">
        <p14:creationId xmlns:p14="http://schemas.microsoft.com/office/powerpoint/2010/main" val="78075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en-US" sz="2400" dirty="0" smtClean="0"/>
              <a:t>To state is simply, you transfer whatever your model has learned with a huge dataset of different data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And use that learned model to solve your problem with some minor adjustments to the weights with your small dataset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2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3125371"/>
            <a:ext cx="7958331" cy="1077229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sz="2400" dirty="0" smtClean="0"/>
              <a:t>A Technique Used in Transfer Learning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2052116"/>
            <a:ext cx="3326576" cy="828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Fine Tuning</a:t>
            </a:r>
          </a:p>
        </p:txBody>
      </p:sp>
    </p:spTree>
    <p:extLst>
      <p:ext uri="{BB962C8B-B14F-4D97-AF65-F5344CB8AC3E}">
        <p14:creationId xmlns:p14="http://schemas.microsoft.com/office/powerpoint/2010/main" val="7315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6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pre-trained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charset="0"/>
              <a:buChar char="•"/>
            </a:pPr>
            <a:r>
              <a:rPr lang="en-US" sz="2400" dirty="0" smtClean="0"/>
              <a:t>Famous Competition called ImageNet Challenge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Every year a new model is selected trained on millions of images and thousand of categories of that images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Which model performs best is selected as winners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7638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Famous Winners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400" dirty="0" smtClean="0"/>
              <a:t>VGG 16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400" dirty="0" smtClean="0"/>
              <a:t>VGG 19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400" dirty="0" err="1" smtClean="0"/>
              <a:t>ResNet</a:t>
            </a:r>
            <a:endParaRPr lang="en-US" sz="2400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</a:pPr>
            <a:r>
              <a:rPr lang="en-US" sz="2400" dirty="0" smtClean="0"/>
              <a:t>Inception V3</a:t>
            </a:r>
          </a:p>
        </p:txBody>
      </p:sp>
    </p:spTree>
    <p:extLst>
      <p:ext uri="{BB962C8B-B14F-4D97-AF65-F5344CB8AC3E}">
        <p14:creationId xmlns:p14="http://schemas.microsoft.com/office/powerpoint/2010/main" val="12824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8822" y="2536648"/>
            <a:ext cx="1639081" cy="10772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2408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</TotalTime>
  <Words>159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Retrospect</vt:lpstr>
      <vt:lpstr>Deep Learning Prerequisites</vt:lpstr>
      <vt:lpstr>Kshitiz Rimal</vt:lpstr>
      <vt:lpstr>Transfer Learning</vt:lpstr>
      <vt:lpstr>Transfer Learning</vt:lpstr>
      <vt:lpstr>A Technique Used in Transfer Learning</vt:lpstr>
      <vt:lpstr>PowerPoint Presentation</vt:lpstr>
      <vt:lpstr>What are pre-trained Models</vt:lpstr>
      <vt:lpstr>Some Famous Winners</vt:lpstr>
      <vt:lpstr>DEMO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Prerequisites</dc:title>
  <dc:creator>Microsoft Office User</dc:creator>
  <cp:lastModifiedBy>Kshitiz Rimal</cp:lastModifiedBy>
  <cp:revision>8</cp:revision>
  <dcterms:created xsi:type="dcterms:W3CDTF">2017-07-31T13:49:17Z</dcterms:created>
  <dcterms:modified xsi:type="dcterms:W3CDTF">2017-11-23T14:51:50Z</dcterms:modified>
</cp:coreProperties>
</file>