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#install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insta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software/theano/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orch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 3+</a:t>
            </a:r>
          </a:p>
          <a:p>
            <a:r>
              <a:rPr lang="en-US" dirty="0"/>
              <a:t>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847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www.continuum.io/downloads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</a:p>
          <a:p>
            <a:r>
              <a:rPr lang="en-US" dirty="0" smtClean="0"/>
              <a:t>For easy installation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https://keras.io/#</a:t>
            </a:r>
            <a:r>
              <a:rPr lang="en-US" dirty="0" smtClean="0">
                <a:hlinkClick r:id="rId2"/>
              </a:rPr>
              <a:t>installation</a:t>
            </a:r>
            <a:endParaRPr lang="en-US" dirty="0" smtClean="0"/>
          </a:p>
          <a:p>
            <a:r>
              <a:rPr lang="en-US" dirty="0" smtClean="0"/>
              <a:t>Installing Via PIP: pip install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Installing via Anaconda: 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https://www.tensorflow.org/install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It can be installed via anaconda or native pip provided by python</a:t>
            </a:r>
          </a:p>
          <a:p>
            <a:r>
              <a:rPr lang="en-US" dirty="0" smtClean="0"/>
              <a:t>Follow the instruction on link provided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Theano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deeplearning.net/software/theano/install.html</a:t>
            </a:r>
            <a:endParaRPr lang="en-US" dirty="0" smtClean="0"/>
          </a:p>
          <a:p>
            <a:r>
              <a:rPr lang="en-US" dirty="0"/>
              <a:t>Anaconda Installer (Windows)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 smtClean="0"/>
              <a:t>theano</a:t>
            </a:r>
            <a:endParaRPr lang="en-US" dirty="0" smtClean="0"/>
          </a:p>
          <a:p>
            <a:r>
              <a:rPr lang="en-US" dirty="0"/>
              <a:t>PIP Install: </a:t>
            </a:r>
            <a:br>
              <a:rPr lang="en-US" dirty="0"/>
            </a:br>
            <a:r>
              <a:rPr lang="en-US" dirty="0"/>
              <a:t>pip install </a:t>
            </a:r>
            <a:r>
              <a:rPr lang="en-US" dirty="0" err="1"/>
              <a:t>Theano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9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endParaRPr lang="en-US" dirty="0" smtClean="0"/>
          </a:p>
          <a:p>
            <a:r>
              <a:rPr lang="en-US" dirty="0">
                <a:hlinkClick r:id="rId2"/>
              </a:rPr>
              <a:t>http://pytorch.org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Anaconda Install Linux: </a:t>
            </a:r>
            <a:br>
              <a:rPr lang="en-US" dirty="0" smtClean="0"/>
            </a:b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torchvision</a:t>
            </a:r>
            <a:r>
              <a:rPr lang="en-US" dirty="0"/>
              <a:t> cuda80 -c </a:t>
            </a:r>
            <a:r>
              <a:rPr lang="en-US" dirty="0" err="1" smtClean="0"/>
              <a:t>soumith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OSX:  </a:t>
            </a:r>
            <a:br>
              <a:rPr lang="en-US" dirty="0" smtClean="0"/>
            </a:b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torchvision</a:t>
            </a:r>
            <a:r>
              <a:rPr lang="en-US" dirty="0"/>
              <a:t> -c </a:t>
            </a:r>
            <a:r>
              <a:rPr lang="en-US" dirty="0" err="1"/>
              <a:t>soumith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OSX Binaries </a:t>
            </a:r>
            <a:r>
              <a:rPr lang="en-US" dirty="0" err="1"/>
              <a:t>dont</a:t>
            </a:r>
            <a:r>
              <a:rPr lang="en-US" dirty="0"/>
              <a:t> support CUDA, install from source if CUDA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6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choose any text editor you want</a:t>
            </a:r>
          </a:p>
          <a:p>
            <a:r>
              <a:rPr lang="en-US" dirty="0" smtClean="0"/>
              <a:t>Some of the best are</a:t>
            </a:r>
          </a:p>
          <a:p>
            <a:r>
              <a:rPr lang="en-US" dirty="0" smtClean="0"/>
              <a:t>Sublime Text 3, Atom,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2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574</TotalTime>
  <Words>115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Shell Dlg 2</vt:lpstr>
      <vt:lpstr>Wingdings</vt:lpstr>
      <vt:lpstr>Wingdings 3</vt:lpstr>
      <vt:lpstr>Arial</vt:lpstr>
      <vt:lpstr>Madison</vt:lpstr>
      <vt:lpstr>Software Requirements</vt:lpstr>
      <vt:lpstr>Python</vt:lpstr>
      <vt:lpstr>Install Anaconda</vt:lpstr>
      <vt:lpstr>Supporting Frameworks</vt:lpstr>
      <vt:lpstr>Supporting Frameworks</vt:lpstr>
      <vt:lpstr>Supporting Frameworks</vt:lpstr>
      <vt:lpstr>Pytorch</vt:lpstr>
      <vt:lpstr>Text Editor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</dc:title>
  <dc:creator>Microsoft Office User</dc:creator>
  <cp:lastModifiedBy>Microsoft Office User</cp:lastModifiedBy>
  <cp:revision>4</cp:revision>
  <dcterms:created xsi:type="dcterms:W3CDTF">2017-08-01T03:08:21Z</dcterms:created>
  <dcterms:modified xsi:type="dcterms:W3CDTF">2017-08-01T12:43:14Z</dcterms:modified>
</cp:coreProperties>
</file>