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7" r:id="rId1"/>
  </p:sldMasterIdLst>
  <p:notesMasterIdLst>
    <p:notesMasterId r:id="rId12"/>
  </p:notesMasterIdLst>
  <p:sldIdLst>
    <p:sldId id="257" r:id="rId2"/>
    <p:sldId id="256" r:id="rId3"/>
    <p:sldId id="281" r:id="rId4"/>
    <p:sldId id="282" r:id="rId5"/>
    <p:sldId id="289" r:id="rId6"/>
    <p:sldId id="288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9E637-8A5E-4170-93EE-CFBA1810D9BC}" type="datetimeFigureOut">
              <a:rPr lang="en-IN" smtClean="0"/>
              <a:pPr/>
              <a:t>10-11-2024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A6DE8-8DF3-4E2C-A408-466998124B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15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A6DE8-8DF3-4E2C-A408-466998124B23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64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C717-44CB-48AC-AC58-E7B8B37456A8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1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0532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730302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2171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1392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A619F-58D2-41EB-B113-AF67A5D83EE4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99512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25477-11D9-4256-835B-E4EF6973FDF6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6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AA7F4-0C9A-428F-B76C-068AF2169EB9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0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0FF79-BB89-4C60-A6D1-79E592AB3F45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79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FEE8-67FC-4F7E-84FA-3073E27AA83B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95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BCF3-3347-439E-8763-753442B93191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40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E4AE9-ABD5-4ECF-A441-DC77688CBDE3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31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FDA6-A9C7-49DE-9B5D-23B60290D943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4CB7-3BB6-45F0-9E90-A8939CABEA37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7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9294-AF16-4AEA-91FA-314EEBD85CC5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4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47BA-6AC2-4BA0-9FFD-D08CF519E72E}" type="datetime1">
              <a:rPr lang="en-IN" smtClean="0"/>
              <a:pPr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80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619F-58D2-41EB-B113-AF67A5D83EE4}" type="datetime1">
              <a:rPr lang="en-IN" smtClean="0"/>
              <a:pPr/>
              <a:t>10-11-2024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err="1"/>
              <a:t>DataBase</a:t>
            </a:r>
            <a:r>
              <a:rPr lang="en-IN" dirty="0"/>
              <a:t> </a:t>
            </a:r>
            <a:r>
              <a:rPr lang="en-IN" dirty="0" err="1"/>
              <a:t>Managament</a:t>
            </a:r>
            <a:r>
              <a:rPr lang="en-IN" dirty="0"/>
              <a:t> System                                                                                         </a:t>
            </a:r>
            <a:r>
              <a:rPr lang="en-IN" dirty="0" err="1"/>
              <a:t>Pallavi</a:t>
            </a:r>
            <a:r>
              <a:rPr lang="en-IN" dirty="0"/>
              <a:t> </a:t>
            </a:r>
            <a:r>
              <a:rPr lang="en-IN" dirty="0" err="1"/>
              <a:t>Shukla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441D84-F219-4239-8489-C73372F917E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naltyagi9/chatting-application/blob/master/Chatting%20Application/src/chatting/application/Server.java" TargetMode="External"/><Relationship Id="rId2" Type="http://schemas.openxmlformats.org/officeDocument/2006/relationships/hyperlink" Target="https://www.geeksforgeeks.org/how-to-get-the-current-position-of-cursor-from-output-screen-in-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4736-512A-FC68-17B0-276219E00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047" y="3338623"/>
            <a:ext cx="10139915" cy="1015873"/>
          </a:xfrm>
        </p:spPr>
        <p:txBody>
          <a:bodyPr>
            <a:normAutofit fontScale="90000"/>
          </a:bodyPr>
          <a:lstStyle/>
          <a:p>
            <a:br>
              <a:rPr lang="en-IN" sz="4900" b="1" dirty="0">
                <a:solidFill>
                  <a:schemeClr val="tx1"/>
                </a:solidFill>
              </a:rPr>
            </a:br>
            <a:br>
              <a:rPr lang="en-IN" sz="4900" b="1" dirty="0">
                <a:solidFill>
                  <a:schemeClr val="tx1"/>
                </a:solidFill>
              </a:rPr>
            </a:br>
            <a:br>
              <a:rPr lang="en-IN" sz="6000" b="1" dirty="0">
                <a:solidFill>
                  <a:schemeClr val="tx1"/>
                </a:solidFill>
              </a:rPr>
            </a:br>
            <a:r>
              <a:rPr lang="en-IN" sz="4400" b="1" dirty="0">
                <a:solidFill>
                  <a:schemeClr val="tx1"/>
                </a:solidFill>
              </a:rPr>
              <a:t>Chatting Application</a:t>
            </a:r>
            <a:br>
              <a:rPr lang="en-IN" sz="3600" b="1" dirty="0">
                <a:solidFill>
                  <a:schemeClr val="tx1"/>
                </a:solidFill>
              </a:rPr>
            </a:br>
            <a:br>
              <a:rPr lang="en-IN" sz="4900" b="1" dirty="0">
                <a:solidFill>
                  <a:schemeClr val="tx1"/>
                </a:solidFill>
              </a:rPr>
            </a:br>
            <a:r>
              <a:rPr lang="en-IN" sz="4900" b="1" dirty="0">
                <a:solidFill>
                  <a:schemeClr val="tx1"/>
                </a:solidFill>
              </a:rPr>
              <a:t>at </a:t>
            </a:r>
            <a:br>
              <a:rPr lang="en-IN" sz="4900" b="1" dirty="0">
                <a:solidFill>
                  <a:schemeClr val="tx1"/>
                </a:solidFill>
              </a:rPr>
            </a:br>
            <a:r>
              <a:rPr lang="en-IN" sz="4900" b="1" dirty="0">
                <a:solidFill>
                  <a:schemeClr val="tx1"/>
                </a:solidFill>
              </a:rPr>
              <a:t>Institute of Management And Technology.</a:t>
            </a:r>
            <a:endParaRPr lang="en-IN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0CC59-CF73-B3C1-373A-15973C5B5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5844" y="5278582"/>
            <a:ext cx="10345479" cy="1366768"/>
          </a:xfrm>
        </p:spPr>
        <p:txBody>
          <a:bodyPr>
            <a:normAutofit lnSpcReduction="10000"/>
          </a:bodyPr>
          <a:lstStyle/>
          <a:p>
            <a:pPr algn="r">
              <a:buClr>
                <a:srgbClr val="A53010"/>
              </a:buClr>
              <a:defRPr/>
            </a:pP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Nitesh Singh </a:t>
            </a:r>
          </a:p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2202840100141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97C90F-BEEF-5C95-85CD-71C213E286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074" y="595306"/>
            <a:ext cx="3644444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9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A4E-2400-82AD-0C94-506F14C6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367" y="1767840"/>
            <a:ext cx="9399365" cy="3777622"/>
          </a:xfrm>
        </p:spPr>
        <p:txBody>
          <a:bodyPr>
            <a:normAutofit/>
          </a:bodyPr>
          <a:lstStyle/>
          <a:p>
            <a:endParaRPr lang="en-IN" sz="2400" dirty="0">
              <a:hlinkClick r:id="rId2"/>
            </a:endParaRPr>
          </a:p>
          <a:p>
            <a:r>
              <a:rPr lang="en-IN" sz="2400" dirty="0">
                <a:hlinkClick r:id="rId3"/>
              </a:rPr>
              <a:t>https://github.com/kunaltyagi9/chatting-application/blob/master/Chatting%20Application/src/chatting/application/Server.java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60"/>
              </a:spcAf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2400" b="1" u="sng" kern="0" dirty="0">
                <a:solidFill>
                  <a:srgbClr val="000000"/>
                </a:solidFill>
                <a:effectLst/>
                <a:latin typeface="Google Sans"/>
                <a:ea typeface="Times New Roman" panose="02020603050405020304" pitchFamily="18" charset="0"/>
              </a:rPr>
              <a:t>Programming with Java</a:t>
            </a:r>
            <a:r>
              <a:rPr lang="en-IN" sz="2400" u="sng" dirty="0">
                <a:latin typeface="Google Sans"/>
              </a:rPr>
              <a:t> </a:t>
            </a:r>
            <a:r>
              <a:rPr lang="en-IN" sz="2400" b="0" i="0" u="sng" dirty="0">
                <a:effectLst/>
                <a:latin typeface="Google Sans"/>
              </a:rPr>
              <a:t> </a:t>
            </a:r>
            <a:r>
              <a:rPr lang="en-IN" sz="2400" b="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</a:t>
            </a:r>
            <a:r>
              <a:rPr lang="en-IN" sz="24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E. Balagurusamy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60"/>
              </a:spcAft>
              <a:buNone/>
            </a:pPr>
            <a:r>
              <a:rPr lang="en-IN" sz="2400" b="0" i="0" u="none" strike="noStrike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4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" marR="0" indent="-6350">
              <a:lnSpc>
                <a:spcPct val="107000"/>
              </a:lnSpc>
              <a:spcBef>
                <a:spcPts val="0"/>
              </a:spcBef>
              <a:spcAft>
                <a:spcPts val="60"/>
              </a:spcAft>
            </a:pPr>
            <a:r>
              <a:rPr lang="en-IN" sz="24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Faculty Support</a:t>
            </a:r>
            <a:r>
              <a:rPr lang="en-IN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Bhadrinath Pratap Singh</a:t>
            </a:r>
            <a:endParaRPr lang="en-US" sz="24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8056-610E-3525-95BF-2CD452841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985" y="648529"/>
            <a:ext cx="10515600" cy="1095507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5FED-E3F0-199C-3B7F-01B0034BD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986" y="1884722"/>
            <a:ext cx="9198800" cy="317964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Programming using Java and Java Swing </a:t>
            </a:r>
          </a:p>
          <a:p>
            <a:r>
              <a:rPr lang="en-IN" sz="2400" dirty="0">
                <a:solidFill>
                  <a:schemeClr val="tx1"/>
                </a:solidFill>
              </a:rPr>
              <a:t>Functions </a:t>
            </a:r>
          </a:p>
          <a:p>
            <a:r>
              <a:rPr lang="en-IN" sz="2400" dirty="0">
                <a:solidFill>
                  <a:schemeClr val="tx1"/>
                </a:solidFill>
              </a:rPr>
              <a:t>Loops </a:t>
            </a:r>
          </a:p>
          <a:p>
            <a:r>
              <a:rPr lang="en-IN" sz="2400" dirty="0">
                <a:solidFill>
                  <a:schemeClr val="tx1"/>
                </a:solidFill>
              </a:rPr>
              <a:t>Conditional Statements</a:t>
            </a:r>
          </a:p>
          <a:p>
            <a:r>
              <a:rPr lang="en-IN" sz="2400" dirty="0">
                <a:solidFill>
                  <a:schemeClr val="tx1"/>
                </a:solidFill>
              </a:rPr>
              <a:t>Data Types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28170-91D6-CBF4-845D-B7CE196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47B3D-2A4A-F559-A145-D2F6B96A9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2274F-C11E-9777-17DC-4DF62C0DF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4" y="24366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0172-AFAB-B12F-DF0B-C1ADDD1D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127" y="624110"/>
            <a:ext cx="9569486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68707-20EC-A929-2B67-C153589A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F00FC-EFFB-4D7E-D6AE-EA554566F0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4" y="243663"/>
            <a:ext cx="1253756" cy="126616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8295CB-5F1A-2088-1246-16D46A95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126" y="2133600"/>
            <a:ext cx="9569486" cy="3777622"/>
          </a:xfrm>
        </p:spPr>
        <p:txBody>
          <a:bodyPr>
            <a:normAutofit/>
          </a:bodyPr>
          <a:lstStyle/>
          <a:p>
            <a:r>
              <a:rPr lang="en-US" sz="2000" dirty="0"/>
              <a:t>A Chatting application shows the real time chat.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Its is end to end encrypted application.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Web application is build using Java Swing and AWT .</a:t>
            </a:r>
          </a:p>
          <a:p>
            <a:pPr lvl="1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70485" marR="522605" indent="-6350" algn="just">
              <a:lnSpc>
                <a:spcPct val="107000"/>
              </a:lnSpc>
              <a:spcBef>
                <a:spcPts val="0"/>
              </a:spcBef>
              <a:spcAft>
                <a:spcPts val="560"/>
              </a:spcAft>
              <a:buNone/>
            </a:pP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1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60C8-91D9-60F5-80E1-5E8E6802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105" y="624110"/>
            <a:ext cx="9725508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C36BD-E206-B673-EC26-1CC23928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12E8B-6E4F-52C4-14A6-177DA5F67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9624" y="243663"/>
            <a:ext cx="1253756" cy="126616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A740DD-0CA7-3907-9F3A-9DEEEC3BB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844" y="1992923"/>
            <a:ext cx="9566482" cy="3777622"/>
          </a:xfrm>
        </p:spPr>
        <p:txBody>
          <a:bodyPr/>
          <a:lstStyle/>
          <a:p>
            <a:pPr marR="0" lvl="0" algn="l">
              <a:lnSpc>
                <a:spcPct val="107000"/>
              </a:lnSpc>
              <a:spcBef>
                <a:spcPts val="0"/>
              </a:spcBef>
              <a:spcAft>
                <a:spcPts val="575"/>
              </a:spcAft>
              <a:buSzPct val="100000"/>
              <a:buFont typeface="Wingdings 3" panose="05040102010807070707" pitchFamily="18" charset="2"/>
              <a:buChar char="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Programming Language: We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used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Java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coding the logic and displaying the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GUI with the help of</a:t>
            </a:r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Swing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575"/>
              </a:spcAft>
              <a:buSzPct val="100000"/>
              <a:buFont typeface="Wingdings 3" panose="05040102010807070707" pitchFamily="18" charset="2"/>
              <a:buChar char="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Java Libraries: Utilize functions from standard libraries to work with time and user input.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575"/>
              </a:spcAft>
              <a:buSzPct val="100000"/>
              <a:buFont typeface="Wingdings 3" panose="05040102010807070707" pitchFamily="18" charset="2"/>
              <a:buChar char="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Editor: Using 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NetBeans 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575"/>
              </a:spcAft>
              <a:buSzPct val="100000"/>
              <a:buFont typeface="Wingdings 3" panose="05040102010807070707" pitchFamily="18" charset="2"/>
              <a:buChar char=""/>
              <a:tabLst>
                <a:tab pos="457200" algn="l"/>
              </a:tabLst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Code Editor: visual studio </a:t>
            </a:r>
            <a:r>
              <a:rPr lang="en-IN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code.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>
              <a:lnSpc>
                <a:spcPct val="107000"/>
              </a:lnSpc>
              <a:spcBef>
                <a:spcPts val="0"/>
              </a:spcBef>
              <a:spcAft>
                <a:spcPts val="575"/>
              </a:spcAft>
              <a:buSzPct val="100000"/>
              <a:buNone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5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4DB0-1D3F-3AC9-DA94-A75246BD5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53" y="624110"/>
            <a:ext cx="9842960" cy="1280890"/>
          </a:xfrm>
        </p:spPr>
        <p:txBody>
          <a:bodyPr/>
          <a:lstStyle/>
          <a:p>
            <a:r>
              <a:rPr lang="en-IN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Flow of Message Exchange in the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0E97-F2D5-238B-3151-9D36B603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65" y="1435509"/>
            <a:ext cx="10265747" cy="5309419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Here’s a conceptual flow of how the chat application will work: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user enters a message into the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JTextField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2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user clicks the "Send" button (or presses Enter), triggering an event handler that processes the message.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3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message is displayed in the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JTextArea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sent to the server.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4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server receives the message and sends it to the intended recipient (another client).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5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The recipient's client receives the message and displays it in their 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JTextArea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lvl="0" indent="0" algn="just">
              <a:lnSpc>
                <a:spcPct val="115000"/>
              </a:lnSpc>
              <a:spcAft>
                <a:spcPts val="1000"/>
              </a:spcAft>
              <a:buSzPts val="1000"/>
              <a:buNone/>
              <a:tabLst>
                <a:tab pos="457200" algn="l"/>
              </a:tabLst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flow is repeated for every message exchanged between users. 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F028F-C921-4C01-18F3-3B9967D6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38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EAA1E4-E99F-DE2C-813B-B658F8B9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IN"/>
              <a:t>DataBase Managament System                                                                                         Pallavi Shukla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737483-9355-2EAC-9497-2B6D9749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441D84-F219-4239-8489-C73372F917E5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6C080847-8D00-0A40-9AB5-9236967F3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0"/>
            <a:ext cx="105460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1B9EFE-C389-5EBE-6413-B14F84EB479F}"/>
              </a:ext>
            </a:extLst>
          </p:cNvPr>
          <p:cNvSpPr txBox="1"/>
          <p:nvPr/>
        </p:nvSpPr>
        <p:spPr>
          <a:xfrm>
            <a:off x="1938008" y="787782"/>
            <a:ext cx="216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Flow-Chart</a:t>
            </a:r>
          </a:p>
        </p:txBody>
      </p:sp>
    </p:spTree>
    <p:extLst>
      <p:ext uri="{BB962C8B-B14F-4D97-AF65-F5344CB8AC3E}">
        <p14:creationId xmlns:p14="http://schemas.microsoft.com/office/powerpoint/2010/main" val="75426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Results / Snapshots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A5789C-B755-F0C0-B1F1-C9CB6B68A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71" y="1403892"/>
            <a:ext cx="10482829" cy="5454108"/>
          </a:xfrm>
        </p:spPr>
      </p:pic>
    </p:spTree>
    <p:extLst>
      <p:ext uri="{BB962C8B-B14F-4D97-AF65-F5344CB8AC3E}">
        <p14:creationId xmlns:p14="http://schemas.microsoft.com/office/powerpoint/2010/main" val="190698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A4E-2400-82AD-0C94-506F14C6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247" y="2133600"/>
            <a:ext cx="939936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This is the GUI Based Web Chatting application.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US" sz="2400" dirty="0"/>
              <a:t>It can only Use for text Chat.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IN" sz="2400" dirty="0"/>
              <a:t>It Can’t be used for transfer or forward File and text.</a:t>
            </a:r>
          </a:p>
          <a:p>
            <a:endParaRPr lang="en-IN" sz="2400" dirty="0"/>
          </a:p>
          <a:p>
            <a:r>
              <a:rPr lang="en-IN" sz="2400" dirty="0"/>
              <a:t>It’s only limitation to chat with text.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0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3FDD-5CA9-0D22-019C-AC7937FE1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23" y="624110"/>
            <a:ext cx="9537589" cy="1280890"/>
          </a:xfrm>
        </p:spPr>
        <p:txBody>
          <a:bodyPr>
            <a:normAutofit/>
          </a:bodyPr>
          <a:lstStyle/>
          <a:p>
            <a:r>
              <a:rPr lang="en-IN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Future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4A4E-2400-82AD-0C94-506F14C6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164" y="1950720"/>
            <a:ext cx="939936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Web Chatting application can be used as full features like :File transfer and online chatting from across the world.</a:t>
            </a:r>
          </a:p>
          <a:p>
            <a:r>
              <a:rPr lang="en-US" sz="2400" dirty="0"/>
              <a:t>It can be making more user friendly.</a:t>
            </a:r>
          </a:p>
          <a:p>
            <a:endParaRPr lang="en-US" sz="2400" dirty="0"/>
          </a:p>
          <a:p>
            <a:r>
              <a:rPr lang="en-US" sz="2400" dirty="0"/>
              <a:t>We can use multiple features as : Status, Calling, etc.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It Can be developed for group chatting.</a:t>
            </a:r>
          </a:p>
          <a:p>
            <a:endParaRPr lang="en-IN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01C7-A930-70C7-4C8D-C46C70D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41D84-F219-4239-8489-C73372F917E5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0A4EB-9E15-8149-3353-BC190EA73E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847" y="286193"/>
            <a:ext cx="1253756" cy="12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857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1896</TotalTime>
  <Words>385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Google Sans</vt:lpstr>
      <vt:lpstr>Symbol</vt:lpstr>
      <vt:lpstr>Times New Roman</vt:lpstr>
      <vt:lpstr>Wingdings 3</vt:lpstr>
      <vt:lpstr>Wisp</vt:lpstr>
      <vt:lpstr>   Chatting Application  at  Institute of Management And Technology.</vt:lpstr>
      <vt:lpstr>Topics Covered</vt:lpstr>
      <vt:lpstr>Introduction</vt:lpstr>
      <vt:lpstr>Methodology</vt:lpstr>
      <vt:lpstr> Flow of Message Exchange in the Application</vt:lpstr>
      <vt:lpstr>PowerPoint Presentation</vt:lpstr>
      <vt:lpstr>Results / Snapshots</vt:lpstr>
      <vt:lpstr>Limitations </vt:lpstr>
      <vt:lpstr>Future Scope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Singh</dc:creator>
  <cp:lastModifiedBy>Nitesh Singh</cp:lastModifiedBy>
  <cp:revision>66</cp:revision>
  <dcterms:created xsi:type="dcterms:W3CDTF">2022-07-16T04:50:36Z</dcterms:created>
  <dcterms:modified xsi:type="dcterms:W3CDTF">2024-11-10T12:29:12Z</dcterms:modified>
</cp:coreProperties>
</file>