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media/image10.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8" r:id="rId1"/>
  </p:sldMasterIdLst>
  <p:sldIdLst>
    <p:sldId id="256" r:id="rId2"/>
    <p:sldId id="257" r:id="rId3"/>
    <p:sldId id="258" r:id="rId4"/>
    <p:sldId id="259" r:id="rId5"/>
    <p:sldId id="271" r:id="rId6"/>
    <p:sldId id="260" r:id="rId7"/>
    <p:sldId id="279" r:id="rId8"/>
    <p:sldId id="261" r:id="rId9"/>
    <p:sldId id="278" r:id="rId10"/>
    <p:sldId id="262" r:id="rId11"/>
    <p:sldId id="280" r:id="rId12"/>
    <p:sldId id="263" r:id="rId13"/>
    <p:sldId id="275" r:id="rId14"/>
    <p:sldId id="276" r:id="rId15"/>
    <p:sldId id="277" r:id="rId16"/>
    <p:sldId id="265" r:id="rId17"/>
    <p:sldId id="266" r:id="rId18"/>
    <p:sldId id="288" r:id="rId19"/>
    <p:sldId id="289" r:id="rId20"/>
    <p:sldId id="267" r:id="rId21"/>
    <p:sldId id="268" r:id="rId22"/>
    <p:sldId id="286" r:id="rId23"/>
    <p:sldId id="287" r:id="rId24"/>
    <p:sldId id="284" r:id="rId25"/>
    <p:sldId id="270" r:id="rId26"/>
    <p:sldId id="283" r:id="rId27"/>
    <p:sldId id="273"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9" d="100"/>
          <a:sy n="69" d="100"/>
        </p:scale>
        <p:origin x="84" y="2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A1063D2-5D0B-4770-B6FB-0C82ECEC0E57}" type="doc">
      <dgm:prSet loTypeId="urn:microsoft.com/office/officeart/2005/8/layout/process1" loCatId="process" qsTypeId="urn:microsoft.com/office/officeart/2005/8/quickstyle/simple1" qsCatId="simple" csTypeId="urn:microsoft.com/office/officeart/2005/8/colors/accent1_2" csCatId="accent1" phldr="1"/>
      <dgm:spPr/>
    </dgm:pt>
    <dgm:pt modelId="{38FADE20-CFB3-4618-B922-AF0A757DA778}">
      <dgm:prSet phldrT="[Text]"/>
      <dgm:spPr/>
      <dgm:t>
        <a:bodyPr/>
        <a:lstStyle/>
        <a:p>
          <a:r>
            <a:rPr lang="en-IN" dirty="0"/>
            <a:t>Noisy image</a:t>
          </a:r>
        </a:p>
      </dgm:t>
    </dgm:pt>
    <dgm:pt modelId="{EC713318-BC33-482E-929E-70A344612B2F}" type="parTrans" cxnId="{A39CEA91-7F58-455D-B017-65AF03EC1313}">
      <dgm:prSet/>
      <dgm:spPr/>
      <dgm:t>
        <a:bodyPr/>
        <a:lstStyle/>
        <a:p>
          <a:endParaRPr lang="en-IN"/>
        </a:p>
      </dgm:t>
    </dgm:pt>
    <dgm:pt modelId="{E0FC36E8-069E-49F8-AEF0-EB76C6B446A4}" type="sibTrans" cxnId="{A39CEA91-7F58-455D-B017-65AF03EC1313}">
      <dgm:prSet/>
      <dgm:spPr/>
      <dgm:t>
        <a:bodyPr/>
        <a:lstStyle/>
        <a:p>
          <a:endParaRPr lang="en-IN"/>
        </a:p>
      </dgm:t>
    </dgm:pt>
    <dgm:pt modelId="{95E4E26A-8977-42EC-BE70-9654E234BC44}">
      <dgm:prSet phldrT="[Text]"/>
      <dgm:spPr/>
      <dgm:t>
        <a:bodyPr/>
        <a:lstStyle/>
        <a:p>
          <a:r>
            <a:rPr lang="en-IN" dirty="0"/>
            <a:t>Estimate Statistical feature</a:t>
          </a:r>
        </a:p>
      </dgm:t>
    </dgm:pt>
    <dgm:pt modelId="{144C03F1-7389-44F2-8A57-8B52731BE531}" type="parTrans" cxnId="{BF91E5A9-A999-4869-A742-0DAB007A043C}">
      <dgm:prSet/>
      <dgm:spPr/>
      <dgm:t>
        <a:bodyPr/>
        <a:lstStyle/>
        <a:p>
          <a:endParaRPr lang="en-IN"/>
        </a:p>
      </dgm:t>
    </dgm:pt>
    <dgm:pt modelId="{DA68DBDF-4D16-4E39-83E3-EDFBA713F3C3}" type="sibTrans" cxnId="{BF91E5A9-A999-4869-A742-0DAB007A043C}">
      <dgm:prSet/>
      <dgm:spPr/>
      <dgm:t>
        <a:bodyPr/>
        <a:lstStyle/>
        <a:p>
          <a:endParaRPr lang="en-IN"/>
        </a:p>
      </dgm:t>
    </dgm:pt>
    <dgm:pt modelId="{5BD368EC-5162-49CD-8F79-241D460C1862}">
      <dgm:prSet phldrT="[Text]"/>
      <dgm:spPr/>
      <dgm:t>
        <a:bodyPr/>
        <a:lstStyle/>
        <a:p>
          <a:r>
            <a:rPr lang="en-IN" dirty="0"/>
            <a:t>Pattern classifier to identify  noise type</a:t>
          </a:r>
        </a:p>
      </dgm:t>
    </dgm:pt>
    <dgm:pt modelId="{0FA032AD-9347-425D-8A7A-F2345D04AEC6}" type="parTrans" cxnId="{190407D6-9AC5-4025-9DF0-A78568DD1BCB}">
      <dgm:prSet/>
      <dgm:spPr/>
      <dgm:t>
        <a:bodyPr/>
        <a:lstStyle/>
        <a:p>
          <a:endParaRPr lang="en-IN"/>
        </a:p>
      </dgm:t>
    </dgm:pt>
    <dgm:pt modelId="{11DC1DEB-6507-459D-9CFE-5852A5B72937}" type="sibTrans" cxnId="{190407D6-9AC5-4025-9DF0-A78568DD1BCB}">
      <dgm:prSet/>
      <dgm:spPr/>
      <dgm:t>
        <a:bodyPr/>
        <a:lstStyle/>
        <a:p>
          <a:endParaRPr lang="en-IN"/>
        </a:p>
      </dgm:t>
    </dgm:pt>
    <dgm:pt modelId="{1ADA4BDB-6EDF-42BF-B82B-CCF309FA436D}" type="pres">
      <dgm:prSet presAssocID="{FA1063D2-5D0B-4770-B6FB-0C82ECEC0E57}" presName="Name0" presStyleCnt="0">
        <dgm:presLayoutVars>
          <dgm:dir/>
          <dgm:resizeHandles val="exact"/>
        </dgm:presLayoutVars>
      </dgm:prSet>
      <dgm:spPr/>
    </dgm:pt>
    <dgm:pt modelId="{130B5CD8-4FD0-40A5-A31F-3259EE66B3D3}" type="pres">
      <dgm:prSet presAssocID="{38FADE20-CFB3-4618-B922-AF0A757DA778}" presName="node" presStyleLbl="node1" presStyleIdx="0" presStyleCnt="3" custLinFactNeighborX="-1447" custLinFactNeighborY="0">
        <dgm:presLayoutVars>
          <dgm:bulletEnabled val="1"/>
        </dgm:presLayoutVars>
      </dgm:prSet>
      <dgm:spPr/>
    </dgm:pt>
    <dgm:pt modelId="{FC8FC770-5C4D-44D0-BC7B-7B310E1A17AE}" type="pres">
      <dgm:prSet presAssocID="{E0FC36E8-069E-49F8-AEF0-EB76C6B446A4}" presName="sibTrans" presStyleLbl="sibTrans2D1" presStyleIdx="0" presStyleCnt="2"/>
      <dgm:spPr/>
    </dgm:pt>
    <dgm:pt modelId="{0DC53839-1077-42F1-B1CF-21E1E105B6A8}" type="pres">
      <dgm:prSet presAssocID="{E0FC36E8-069E-49F8-AEF0-EB76C6B446A4}" presName="connectorText" presStyleLbl="sibTrans2D1" presStyleIdx="0" presStyleCnt="2"/>
      <dgm:spPr/>
    </dgm:pt>
    <dgm:pt modelId="{8978E451-9553-438A-94A5-7C1FC9220BCD}" type="pres">
      <dgm:prSet presAssocID="{95E4E26A-8977-42EC-BE70-9654E234BC44}" presName="node" presStyleLbl="node1" presStyleIdx="1" presStyleCnt="3">
        <dgm:presLayoutVars>
          <dgm:bulletEnabled val="1"/>
        </dgm:presLayoutVars>
      </dgm:prSet>
      <dgm:spPr/>
    </dgm:pt>
    <dgm:pt modelId="{14DC55BF-E518-4F8A-8998-31D59B8DDE43}" type="pres">
      <dgm:prSet presAssocID="{DA68DBDF-4D16-4E39-83E3-EDFBA713F3C3}" presName="sibTrans" presStyleLbl="sibTrans2D1" presStyleIdx="1" presStyleCnt="2"/>
      <dgm:spPr/>
    </dgm:pt>
    <dgm:pt modelId="{7183C377-B5EF-4930-94D2-07761E060946}" type="pres">
      <dgm:prSet presAssocID="{DA68DBDF-4D16-4E39-83E3-EDFBA713F3C3}" presName="connectorText" presStyleLbl="sibTrans2D1" presStyleIdx="1" presStyleCnt="2"/>
      <dgm:spPr/>
    </dgm:pt>
    <dgm:pt modelId="{5E54FCE2-E8EC-48F4-B352-9FC0FE13BCA5}" type="pres">
      <dgm:prSet presAssocID="{5BD368EC-5162-49CD-8F79-241D460C1862}" presName="node" presStyleLbl="node1" presStyleIdx="2" presStyleCnt="3">
        <dgm:presLayoutVars>
          <dgm:bulletEnabled val="1"/>
        </dgm:presLayoutVars>
      </dgm:prSet>
      <dgm:spPr/>
    </dgm:pt>
  </dgm:ptLst>
  <dgm:cxnLst>
    <dgm:cxn modelId="{DF2C3F0B-9686-4097-A283-E7B7EB0F61EA}" type="presOf" srcId="{E0FC36E8-069E-49F8-AEF0-EB76C6B446A4}" destId="{0DC53839-1077-42F1-B1CF-21E1E105B6A8}" srcOrd="1" destOrd="0" presId="urn:microsoft.com/office/officeart/2005/8/layout/process1"/>
    <dgm:cxn modelId="{6662A943-CB02-4D4D-BA2B-7DA48BD09A03}" type="presOf" srcId="{38FADE20-CFB3-4618-B922-AF0A757DA778}" destId="{130B5CD8-4FD0-40A5-A31F-3259EE66B3D3}" srcOrd="0" destOrd="0" presId="urn:microsoft.com/office/officeart/2005/8/layout/process1"/>
    <dgm:cxn modelId="{16C6EC65-A5B7-4059-8668-6F9C01350F4D}" type="presOf" srcId="{E0FC36E8-069E-49F8-AEF0-EB76C6B446A4}" destId="{FC8FC770-5C4D-44D0-BC7B-7B310E1A17AE}" srcOrd="0" destOrd="0" presId="urn:microsoft.com/office/officeart/2005/8/layout/process1"/>
    <dgm:cxn modelId="{01456378-B458-4DF5-B586-6CF10B35CA11}" type="presOf" srcId="{FA1063D2-5D0B-4770-B6FB-0C82ECEC0E57}" destId="{1ADA4BDB-6EDF-42BF-B82B-CCF309FA436D}" srcOrd="0" destOrd="0" presId="urn:microsoft.com/office/officeart/2005/8/layout/process1"/>
    <dgm:cxn modelId="{9EC2F17D-371E-4BF5-AD61-470263903FFE}" type="presOf" srcId="{DA68DBDF-4D16-4E39-83E3-EDFBA713F3C3}" destId="{7183C377-B5EF-4930-94D2-07761E060946}" srcOrd="1" destOrd="0" presId="urn:microsoft.com/office/officeart/2005/8/layout/process1"/>
    <dgm:cxn modelId="{A39CEA91-7F58-455D-B017-65AF03EC1313}" srcId="{FA1063D2-5D0B-4770-B6FB-0C82ECEC0E57}" destId="{38FADE20-CFB3-4618-B922-AF0A757DA778}" srcOrd="0" destOrd="0" parTransId="{EC713318-BC33-482E-929E-70A344612B2F}" sibTransId="{E0FC36E8-069E-49F8-AEF0-EB76C6B446A4}"/>
    <dgm:cxn modelId="{BF91E5A9-A999-4869-A742-0DAB007A043C}" srcId="{FA1063D2-5D0B-4770-B6FB-0C82ECEC0E57}" destId="{95E4E26A-8977-42EC-BE70-9654E234BC44}" srcOrd="1" destOrd="0" parTransId="{144C03F1-7389-44F2-8A57-8B52731BE531}" sibTransId="{DA68DBDF-4D16-4E39-83E3-EDFBA713F3C3}"/>
    <dgm:cxn modelId="{05D134BE-CE61-48BB-AD2B-E8751A7CCE94}" type="presOf" srcId="{95E4E26A-8977-42EC-BE70-9654E234BC44}" destId="{8978E451-9553-438A-94A5-7C1FC9220BCD}" srcOrd="0" destOrd="0" presId="urn:microsoft.com/office/officeart/2005/8/layout/process1"/>
    <dgm:cxn modelId="{7E13FFC2-21A9-4E1D-A7E1-EC2785F58DD9}" type="presOf" srcId="{DA68DBDF-4D16-4E39-83E3-EDFBA713F3C3}" destId="{14DC55BF-E518-4F8A-8998-31D59B8DDE43}" srcOrd="0" destOrd="0" presId="urn:microsoft.com/office/officeart/2005/8/layout/process1"/>
    <dgm:cxn modelId="{190407D6-9AC5-4025-9DF0-A78568DD1BCB}" srcId="{FA1063D2-5D0B-4770-B6FB-0C82ECEC0E57}" destId="{5BD368EC-5162-49CD-8F79-241D460C1862}" srcOrd="2" destOrd="0" parTransId="{0FA032AD-9347-425D-8A7A-F2345D04AEC6}" sibTransId="{11DC1DEB-6507-459D-9CFE-5852A5B72937}"/>
    <dgm:cxn modelId="{4EE67BFC-3F71-468B-B115-B51D8308D3BA}" type="presOf" srcId="{5BD368EC-5162-49CD-8F79-241D460C1862}" destId="{5E54FCE2-E8EC-48F4-B352-9FC0FE13BCA5}" srcOrd="0" destOrd="0" presId="urn:microsoft.com/office/officeart/2005/8/layout/process1"/>
    <dgm:cxn modelId="{5C776044-6B76-41A2-A6BB-D1FC970B2E5F}" type="presParOf" srcId="{1ADA4BDB-6EDF-42BF-B82B-CCF309FA436D}" destId="{130B5CD8-4FD0-40A5-A31F-3259EE66B3D3}" srcOrd="0" destOrd="0" presId="urn:microsoft.com/office/officeart/2005/8/layout/process1"/>
    <dgm:cxn modelId="{E5D589A8-1E2C-434C-AB08-25FC7AEC2700}" type="presParOf" srcId="{1ADA4BDB-6EDF-42BF-B82B-CCF309FA436D}" destId="{FC8FC770-5C4D-44D0-BC7B-7B310E1A17AE}" srcOrd="1" destOrd="0" presId="urn:microsoft.com/office/officeart/2005/8/layout/process1"/>
    <dgm:cxn modelId="{F568F56B-E982-42EE-8C03-C400F5ECEE37}" type="presParOf" srcId="{FC8FC770-5C4D-44D0-BC7B-7B310E1A17AE}" destId="{0DC53839-1077-42F1-B1CF-21E1E105B6A8}" srcOrd="0" destOrd="0" presId="urn:microsoft.com/office/officeart/2005/8/layout/process1"/>
    <dgm:cxn modelId="{597BB15C-B30B-44CA-9DFE-954035ED330E}" type="presParOf" srcId="{1ADA4BDB-6EDF-42BF-B82B-CCF309FA436D}" destId="{8978E451-9553-438A-94A5-7C1FC9220BCD}" srcOrd="2" destOrd="0" presId="urn:microsoft.com/office/officeart/2005/8/layout/process1"/>
    <dgm:cxn modelId="{817A984B-6C82-450C-9A31-A9E07ACCCB78}" type="presParOf" srcId="{1ADA4BDB-6EDF-42BF-B82B-CCF309FA436D}" destId="{14DC55BF-E518-4F8A-8998-31D59B8DDE43}" srcOrd="3" destOrd="0" presId="urn:microsoft.com/office/officeart/2005/8/layout/process1"/>
    <dgm:cxn modelId="{411073C0-FB26-4D26-8531-AD32FA0F5991}" type="presParOf" srcId="{14DC55BF-E518-4F8A-8998-31D59B8DDE43}" destId="{7183C377-B5EF-4930-94D2-07761E060946}" srcOrd="0" destOrd="0" presId="urn:microsoft.com/office/officeart/2005/8/layout/process1"/>
    <dgm:cxn modelId="{2BAC27B7-3240-4FAD-BAC1-B70B3CCE6934}" type="presParOf" srcId="{1ADA4BDB-6EDF-42BF-B82B-CCF309FA436D}" destId="{5E54FCE2-E8EC-48F4-B352-9FC0FE13BCA5}"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B32B93F-3B3A-4A72-8FD2-8F769A8ECFDB}"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IN"/>
        </a:p>
      </dgm:t>
    </dgm:pt>
    <dgm:pt modelId="{BE158FB0-3424-4F4A-B282-65D4F353D930}">
      <dgm:prSet phldrT="[Text]"/>
      <dgm:spPr/>
      <dgm:t>
        <a:bodyPr/>
        <a:lstStyle/>
        <a:p>
          <a:r>
            <a:rPr lang="en-IN" dirty="0"/>
            <a:t>Noisy image   ( I )</a:t>
          </a:r>
        </a:p>
      </dgm:t>
    </dgm:pt>
    <dgm:pt modelId="{1954FC2C-7826-4C1D-8C46-2AD6C31E0CE4}" type="parTrans" cxnId="{4B2AE400-5B9E-42E0-A928-C175AFFCCD62}">
      <dgm:prSet/>
      <dgm:spPr/>
      <dgm:t>
        <a:bodyPr/>
        <a:lstStyle/>
        <a:p>
          <a:endParaRPr lang="en-IN"/>
        </a:p>
      </dgm:t>
    </dgm:pt>
    <dgm:pt modelId="{D9EAC09D-A87C-4CA0-A4DB-C2F2DCE57270}" type="sibTrans" cxnId="{4B2AE400-5B9E-42E0-A928-C175AFFCCD62}">
      <dgm:prSet/>
      <dgm:spPr/>
      <dgm:t>
        <a:bodyPr/>
        <a:lstStyle/>
        <a:p>
          <a:endParaRPr lang="en-IN"/>
        </a:p>
      </dgm:t>
    </dgm:pt>
    <dgm:pt modelId="{91A7BA85-13B3-4144-A9B9-F7E078C5FAF1}">
      <dgm:prSet phldrT="[Text]"/>
      <dgm:spPr/>
      <dgm:t>
        <a:bodyPr/>
        <a:lstStyle/>
        <a:p>
          <a:r>
            <a:rPr lang="en-IN" dirty="0"/>
            <a:t>Median filter   ( M ) </a:t>
          </a:r>
        </a:p>
      </dgm:t>
    </dgm:pt>
    <dgm:pt modelId="{A07999D9-F3F5-4E54-8E0C-30F13BEF2B1B}" type="parTrans" cxnId="{A10659E0-32D7-4309-B9D5-748B73C0D204}">
      <dgm:prSet/>
      <dgm:spPr/>
      <dgm:t>
        <a:bodyPr/>
        <a:lstStyle/>
        <a:p>
          <a:endParaRPr lang="en-IN"/>
        </a:p>
      </dgm:t>
    </dgm:pt>
    <dgm:pt modelId="{56E25A72-76AB-4708-BE5A-963B3008AD91}" type="sibTrans" cxnId="{A10659E0-32D7-4309-B9D5-748B73C0D204}">
      <dgm:prSet/>
      <dgm:spPr/>
      <dgm:t>
        <a:bodyPr/>
        <a:lstStyle/>
        <a:p>
          <a:endParaRPr lang="en-IN"/>
        </a:p>
      </dgm:t>
    </dgm:pt>
    <dgm:pt modelId="{2FC8B053-EE6B-4E27-AB6A-FE4DC8615E5C}">
      <dgm:prSet phldrT="[Text]"/>
      <dgm:spPr/>
      <dgm:t>
        <a:bodyPr/>
        <a:lstStyle/>
        <a:p>
          <a:r>
            <a:rPr lang="en-IN" dirty="0"/>
            <a:t>Weiner filter    ( W )</a:t>
          </a:r>
        </a:p>
      </dgm:t>
    </dgm:pt>
    <dgm:pt modelId="{CAC81E5C-8397-4B80-A113-9B9F523F8A26}" type="parTrans" cxnId="{4B702F82-23EA-4381-9AFC-FBB53AA213DE}">
      <dgm:prSet/>
      <dgm:spPr/>
      <dgm:t>
        <a:bodyPr/>
        <a:lstStyle/>
        <a:p>
          <a:endParaRPr lang="en-IN"/>
        </a:p>
      </dgm:t>
    </dgm:pt>
    <dgm:pt modelId="{CDD5DC6D-B962-4599-9650-391680518E14}" type="sibTrans" cxnId="{4B702F82-23EA-4381-9AFC-FBB53AA213DE}">
      <dgm:prSet/>
      <dgm:spPr/>
      <dgm:t>
        <a:bodyPr/>
        <a:lstStyle/>
        <a:p>
          <a:endParaRPr lang="en-IN"/>
        </a:p>
      </dgm:t>
    </dgm:pt>
    <dgm:pt modelId="{CBCAC603-1B4B-4C60-8503-4078DE97913F}">
      <dgm:prSet phldrT="[Text]"/>
      <dgm:spPr/>
      <dgm:t>
        <a:bodyPr/>
        <a:lstStyle/>
        <a:p>
          <a:r>
            <a:rPr lang="en-IN" dirty="0"/>
            <a:t>Homomorphic filter ( H )</a:t>
          </a:r>
        </a:p>
      </dgm:t>
    </dgm:pt>
    <dgm:pt modelId="{2E675E46-3064-4F76-9408-8EE01CA50245}" type="parTrans" cxnId="{84C5A0DB-FF85-4729-9BE9-1D8891E672FC}">
      <dgm:prSet/>
      <dgm:spPr/>
      <dgm:t>
        <a:bodyPr/>
        <a:lstStyle/>
        <a:p>
          <a:endParaRPr lang="en-IN"/>
        </a:p>
      </dgm:t>
    </dgm:pt>
    <dgm:pt modelId="{D71AA2B6-E700-4630-B396-17FA2778BE2A}" type="sibTrans" cxnId="{84C5A0DB-FF85-4729-9BE9-1D8891E672FC}">
      <dgm:prSet/>
      <dgm:spPr/>
      <dgm:t>
        <a:bodyPr/>
        <a:lstStyle/>
        <a:p>
          <a:endParaRPr lang="en-IN"/>
        </a:p>
      </dgm:t>
    </dgm:pt>
    <dgm:pt modelId="{52373EED-E091-47AF-A98B-4F0DD4F401A2}">
      <dgm:prSet phldrT="[Text]"/>
      <dgm:spPr/>
      <dgm:t>
        <a:bodyPr/>
        <a:lstStyle/>
        <a:p>
          <a:r>
            <a:rPr lang="en-IN" dirty="0"/>
            <a:t>   M1 = I – M</a:t>
          </a:r>
        </a:p>
      </dgm:t>
    </dgm:pt>
    <dgm:pt modelId="{2B97D2E2-8E66-499F-AAE0-D3FC2320CB94}" type="parTrans" cxnId="{2098DED0-8D4B-4522-9B83-D213CE1923D8}">
      <dgm:prSet/>
      <dgm:spPr/>
      <dgm:t>
        <a:bodyPr/>
        <a:lstStyle/>
        <a:p>
          <a:endParaRPr lang="en-IN"/>
        </a:p>
      </dgm:t>
    </dgm:pt>
    <dgm:pt modelId="{2962C638-715D-4C2E-9CE4-C09B9ADA3CA5}" type="sibTrans" cxnId="{2098DED0-8D4B-4522-9B83-D213CE1923D8}">
      <dgm:prSet/>
      <dgm:spPr/>
      <dgm:t>
        <a:bodyPr/>
        <a:lstStyle/>
        <a:p>
          <a:endParaRPr lang="en-IN"/>
        </a:p>
      </dgm:t>
    </dgm:pt>
    <dgm:pt modelId="{CE7B755D-6CAF-4577-9208-FA806B3FFFBD}">
      <dgm:prSet phldrT="[Text]"/>
      <dgm:spPr/>
      <dgm:t>
        <a:bodyPr/>
        <a:lstStyle/>
        <a:p>
          <a:r>
            <a:rPr lang="en-IN" dirty="0"/>
            <a:t>W1 = I - W</a:t>
          </a:r>
        </a:p>
      </dgm:t>
    </dgm:pt>
    <dgm:pt modelId="{4E39AC25-A63E-4C7E-9A05-57635B36AB83}" type="parTrans" cxnId="{95EA4EF5-A396-47EF-834E-10776D59D64B}">
      <dgm:prSet/>
      <dgm:spPr/>
      <dgm:t>
        <a:bodyPr/>
        <a:lstStyle/>
        <a:p>
          <a:endParaRPr lang="en-IN"/>
        </a:p>
      </dgm:t>
    </dgm:pt>
    <dgm:pt modelId="{E6DC5AF9-CD03-45C1-ACAA-F49CEF9B2C5A}" type="sibTrans" cxnId="{95EA4EF5-A396-47EF-834E-10776D59D64B}">
      <dgm:prSet/>
      <dgm:spPr/>
      <dgm:t>
        <a:bodyPr/>
        <a:lstStyle/>
        <a:p>
          <a:endParaRPr lang="en-IN"/>
        </a:p>
      </dgm:t>
    </dgm:pt>
    <dgm:pt modelId="{111D369D-1EF5-4173-B510-34562A0EF6C2}">
      <dgm:prSet phldrT="[Text]"/>
      <dgm:spPr/>
      <dgm:t>
        <a:bodyPr/>
        <a:lstStyle/>
        <a:p>
          <a:r>
            <a:rPr lang="en-IN" dirty="0"/>
            <a:t>H1 = I / H</a:t>
          </a:r>
        </a:p>
      </dgm:t>
    </dgm:pt>
    <dgm:pt modelId="{BF52B336-380C-49F7-984D-C7CE0EDB03B9}" type="parTrans" cxnId="{35231F72-04DD-4CA0-B3BF-8A7C7ABCD3A8}">
      <dgm:prSet/>
      <dgm:spPr/>
      <dgm:t>
        <a:bodyPr/>
        <a:lstStyle/>
        <a:p>
          <a:endParaRPr lang="en-IN"/>
        </a:p>
      </dgm:t>
    </dgm:pt>
    <dgm:pt modelId="{FDDE8739-AB58-4F71-A923-4C58BD779127}" type="sibTrans" cxnId="{35231F72-04DD-4CA0-B3BF-8A7C7ABCD3A8}">
      <dgm:prSet/>
      <dgm:spPr/>
      <dgm:t>
        <a:bodyPr/>
        <a:lstStyle/>
        <a:p>
          <a:endParaRPr lang="en-IN"/>
        </a:p>
      </dgm:t>
    </dgm:pt>
    <dgm:pt modelId="{C0ECBD15-ACBE-405F-9DC8-CDCDB3CEA075}" type="pres">
      <dgm:prSet presAssocID="{DB32B93F-3B3A-4A72-8FD2-8F769A8ECFDB}" presName="diagram" presStyleCnt="0">
        <dgm:presLayoutVars>
          <dgm:chPref val="1"/>
          <dgm:dir/>
          <dgm:animOne val="branch"/>
          <dgm:animLvl val="lvl"/>
          <dgm:resizeHandles val="exact"/>
        </dgm:presLayoutVars>
      </dgm:prSet>
      <dgm:spPr/>
    </dgm:pt>
    <dgm:pt modelId="{8A18E121-7F7D-4569-ABE1-EDE5FD141A87}" type="pres">
      <dgm:prSet presAssocID="{BE158FB0-3424-4F4A-B282-65D4F353D930}" presName="root1" presStyleCnt="0"/>
      <dgm:spPr/>
    </dgm:pt>
    <dgm:pt modelId="{548EF07C-552B-452A-BA76-3CD026F47C30}" type="pres">
      <dgm:prSet presAssocID="{BE158FB0-3424-4F4A-B282-65D4F353D930}" presName="LevelOneTextNode" presStyleLbl="node0" presStyleIdx="0" presStyleCnt="1">
        <dgm:presLayoutVars>
          <dgm:chPref val="3"/>
        </dgm:presLayoutVars>
      </dgm:prSet>
      <dgm:spPr/>
    </dgm:pt>
    <dgm:pt modelId="{8FB35535-EC3F-441A-B22E-396C9415A1EA}" type="pres">
      <dgm:prSet presAssocID="{BE158FB0-3424-4F4A-B282-65D4F353D930}" presName="level2hierChild" presStyleCnt="0"/>
      <dgm:spPr/>
    </dgm:pt>
    <dgm:pt modelId="{BAD2FD08-F641-47E5-AEEC-23C7FF60E95A}" type="pres">
      <dgm:prSet presAssocID="{A07999D9-F3F5-4E54-8E0C-30F13BEF2B1B}" presName="conn2-1" presStyleLbl="parChTrans1D2" presStyleIdx="0" presStyleCnt="3"/>
      <dgm:spPr/>
    </dgm:pt>
    <dgm:pt modelId="{37EC58FA-51D5-420E-BB2E-9ED30DC3008C}" type="pres">
      <dgm:prSet presAssocID="{A07999D9-F3F5-4E54-8E0C-30F13BEF2B1B}" presName="connTx" presStyleLbl="parChTrans1D2" presStyleIdx="0" presStyleCnt="3"/>
      <dgm:spPr/>
    </dgm:pt>
    <dgm:pt modelId="{A8B30522-B559-455D-87B1-4233133B6AE7}" type="pres">
      <dgm:prSet presAssocID="{91A7BA85-13B3-4144-A9B9-F7E078C5FAF1}" presName="root2" presStyleCnt="0"/>
      <dgm:spPr/>
    </dgm:pt>
    <dgm:pt modelId="{2F1592BB-404E-46C2-AD75-06A3D36136E3}" type="pres">
      <dgm:prSet presAssocID="{91A7BA85-13B3-4144-A9B9-F7E078C5FAF1}" presName="LevelTwoTextNode" presStyleLbl="node2" presStyleIdx="0" presStyleCnt="3">
        <dgm:presLayoutVars>
          <dgm:chPref val="3"/>
        </dgm:presLayoutVars>
      </dgm:prSet>
      <dgm:spPr/>
    </dgm:pt>
    <dgm:pt modelId="{1671DBF1-B02B-4E38-BA37-928115EF6781}" type="pres">
      <dgm:prSet presAssocID="{91A7BA85-13B3-4144-A9B9-F7E078C5FAF1}" presName="level3hierChild" presStyleCnt="0"/>
      <dgm:spPr/>
    </dgm:pt>
    <dgm:pt modelId="{BFC4B713-E7C7-481D-8FAC-386FFEF42CF8}" type="pres">
      <dgm:prSet presAssocID="{2B97D2E2-8E66-499F-AAE0-D3FC2320CB94}" presName="conn2-1" presStyleLbl="parChTrans1D3" presStyleIdx="0" presStyleCnt="3"/>
      <dgm:spPr/>
    </dgm:pt>
    <dgm:pt modelId="{467E6A90-85AE-417A-B7FB-CA07CE20DFE4}" type="pres">
      <dgm:prSet presAssocID="{2B97D2E2-8E66-499F-AAE0-D3FC2320CB94}" presName="connTx" presStyleLbl="parChTrans1D3" presStyleIdx="0" presStyleCnt="3"/>
      <dgm:spPr/>
    </dgm:pt>
    <dgm:pt modelId="{DC22350F-1186-436D-BF61-B5C8451BA384}" type="pres">
      <dgm:prSet presAssocID="{52373EED-E091-47AF-A98B-4F0DD4F401A2}" presName="root2" presStyleCnt="0"/>
      <dgm:spPr/>
    </dgm:pt>
    <dgm:pt modelId="{2F5DA1DE-E14D-4DC0-A52D-718E81825842}" type="pres">
      <dgm:prSet presAssocID="{52373EED-E091-47AF-A98B-4F0DD4F401A2}" presName="LevelTwoTextNode" presStyleLbl="node3" presStyleIdx="0" presStyleCnt="3">
        <dgm:presLayoutVars>
          <dgm:chPref val="3"/>
        </dgm:presLayoutVars>
      </dgm:prSet>
      <dgm:spPr/>
    </dgm:pt>
    <dgm:pt modelId="{3336FA7C-E258-41E6-AB9F-A96E5EBAB186}" type="pres">
      <dgm:prSet presAssocID="{52373EED-E091-47AF-A98B-4F0DD4F401A2}" presName="level3hierChild" presStyleCnt="0"/>
      <dgm:spPr/>
    </dgm:pt>
    <dgm:pt modelId="{FDC79433-9BDB-4899-9479-9BB16ABD4254}" type="pres">
      <dgm:prSet presAssocID="{CAC81E5C-8397-4B80-A113-9B9F523F8A26}" presName="conn2-1" presStyleLbl="parChTrans1D2" presStyleIdx="1" presStyleCnt="3"/>
      <dgm:spPr/>
    </dgm:pt>
    <dgm:pt modelId="{04A24DAB-4CDE-4A95-BE61-26A86C9E1544}" type="pres">
      <dgm:prSet presAssocID="{CAC81E5C-8397-4B80-A113-9B9F523F8A26}" presName="connTx" presStyleLbl="parChTrans1D2" presStyleIdx="1" presStyleCnt="3"/>
      <dgm:spPr/>
    </dgm:pt>
    <dgm:pt modelId="{97FA9CC6-61F2-41E2-966F-1E539997AFDD}" type="pres">
      <dgm:prSet presAssocID="{2FC8B053-EE6B-4E27-AB6A-FE4DC8615E5C}" presName="root2" presStyleCnt="0"/>
      <dgm:spPr/>
    </dgm:pt>
    <dgm:pt modelId="{63698545-35A1-40A8-A5AE-93FA97CFD100}" type="pres">
      <dgm:prSet presAssocID="{2FC8B053-EE6B-4E27-AB6A-FE4DC8615E5C}" presName="LevelTwoTextNode" presStyleLbl="node2" presStyleIdx="1" presStyleCnt="3">
        <dgm:presLayoutVars>
          <dgm:chPref val="3"/>
        </dgm:presLayoutVars>
      </dgm:prSet>
      <dgm:spPr/>
    </dgm:pt>
    <dgm:pt modelId="{58712CE5-1513-4492-9C70-FF32F979B4E2}" type="pres">
      <dgm:prSet presAssocID="{2FC8B053-EE6B-4E27-AB6A-FE4DC8615E5C}" presName="level3hierChild" presStyleCnt="0"/>
      <dgm:spPr/>
    </dgm:pt>
    <dgm:pt modelId="{81C118F5-AD4A-40CC-AC5A-2B70E02A8D91}" type="pres">
      <dgm:prSet presAssocID="{4E39AC25-A63E-4C7E-9A05-57635B36AB83}" presName="conn2-1" presStyleLbl="parChTrans1D3" presStyleIdx="1" presStyleCnt="3"/>
      <dgm:spPr/>
    </dgm:pt>
    <dgm:pt modelId="{8502637E-5827-40C1-9BE7-C2497685B3C0}" type="pres">
      <dgm:prSet presAssocID="{4E39AC25-A63E-4C7E-9A05-57635B36AB83}" presName="connTx" presStyleLbl="parChTrans1D3" presStyleIdx="1" presStyleCnt="3"/>
      <dgm:spPr/>
    </dgm:pt>
    <dgm:pt modelId="{CF79D3E9-4A31-403F-A472-E0DA63CFBE92}" type="pres">
      <dgm:prSet presAssocID="{CE7B755D-6CAF-4577-9208-FA806B3FFFBD}" presName="root2" presStyleCnt="0"/>
      <dgm:spPr/>
    </dgm:pt>
    <dgm:pt modelId="{DAF7CAAF-C765-4FA8-B767-0C8DEC8A4DBF}" type="pres">
      <dgm:prSet presAssocID="{CE7B755D-6CAF-4577-9208-FA806B3FFFBD}" presName="LevelTwoTextNode" presStyleLbl="node3" presStyleIdx="1" presStyleCnt="3">
        <dgm:presLayoutVars>
          <dgm:chPref val="3"/>
        </dgm:presLayoutVars>
      </dgm:prSet>
      <dgm:spPr/>
    </dgm:pt>
    <dgm:pt modelId="{83AC6264-C29B-41CD-BDFF-3D715FEFAE61}" type="pres">
      <dgm:prSet presAssocID="{CE7B755D-6CAF-4577-9208-FA806B3FFFBD}" presName="level3hierChild" presStyleCnt="0"/>
      <dgm:spPr/>
    </dgm:pt>
    <dgm:pt modelId="{6E3B1D32-48C8-45FA-9B56-DAD9DFCB8952}" type="pres">
      <dgm:prSet presAssocID="{2E675E46-3064-4F76-9408-8EE01CA50245}" presName="conn2-1" presStyleLbl="parChTrans1D2" presStyleIdx="2" presStyleCnt="3"/>
      <dgm:spPr/>
    </dgm:pt>
    <dgm:pt modelId="{5110FD90-352D-4E2D-A6D4-3C16ED7C02A9}" type="pres">
      <dgm:prSet presAssocID="{2E675E46-3064-4F76-9408-8EE01CA50245}" presName="connTx" presStyleLbl="parChTrans1D2" presStyleIdx="2" presStyleCnt="3"/>
      <dgm:spPr/>
    </dgm:pt>
    <dgm:pt modelId="{7A8F05F7-272A-4DCC-83ED-D2F84B4FC3CD}" type="pres">
      <dgm:prSet presAssocID="{CBCAC603-1B4B-4C60-8503-4078DE97913F}" presName="root2" presStyleCnt="0"/>
      <dgm:spPr/>
    </dgm:pt>
    <dgm:pt modelId="{60CC1301-A7A2-4FA2-8C17-A37052422290}" type="pres">
      <dgm:prSet presAssocID="{CBCAC603-1B4B-4C60-8503-4078DE97913F}" presName="LevelTwoTextNode" presStyleLbl="node2" presStyleIdx="2" presStyleCnt="3">
        <dgm:presLayoutVars>
          <dgm:chPref val="3"/>
        </dgm:presLayoutVars>
      </dgm:prSet>
      <dgm:spPr/>
    </dgm:pt>
    <dgm:pt modelId="{E1ECBBAE-95F8-4A31-B7CE-09277DD9ED98}" type="pres">
      <dgm:prSet presAssocID="{CBCAC603-1B4B-4C60-8503-4078DE97913F}" presName="level3hierChild" presStyleCnt="0"/>
      <dgm:spPr/>
    </dgm:pt>
    <dgm:pt modelId="{60B45CAD-83FD-4B18-A5B6-F48C6B0667E0}" type="pres">
      <dgm:prSet presAssocID="{BF52B336-380C-49F7-984D-C7CE0EDB03B9}" presName="conn2-1" presStyleLbl="parChTrans1D3" presStyleIdx="2" presStyleCnt="3"/>
      <dgm:spPr/>
    </dgm:pt>
    <dgm:pt modelId="{868C2572-F7F0-49EF-AFAB-625CFE3B12E6}" type="pres">
      <dgm:prSet presAssocID="{BF52B336-380C-49F7-984D-C7CE0EDB03B9}" presName="connTx" presStyleLbl="parChTrans1D3" presStyleIdx="2" presStyleCnt="3"/>
      <dgm:spPr/>
    </dgm:pt>
    <dgm:pt modelId="{5EC4350C-9D5A-4ECD-961F-A1CC9954011D}" type="pres">
      <dgm:prSet presAssocID="{111D369D-1EF5-4173-B510-34562A0EF6C2}" presName="root2" presStyleCnt="0"/>
      <dgm:spPr/>
    </dgm:pt>
    <dgm:pt modelId="{55E4B330-980E-4B41-A494-40ECB2E81B26}" type="pres">
      <dgm:prSet presAssocID="{111D369D-1EF5-4173-B510-34562A0EF6C2}" presName="LevelTwoTextNode" presStyleLbl="node3" presStyleIdx="2" presStyleCnt="3">
        <dgm:presLayoutVars>
          <dgm:chPref val="3"/>
        </dgm:presLayoutVars>
      </dgm:prSet>
      <dgm:spPr/>
    </dgm:pt>
    <dgm:pt modelId="{A33EAED6-1B3D-44E9-8229-351C19CFFE36}" type="pres">
      <dgm:prSet presAssocID="{111D369D-1EF5-4173-B510-34562A0EF6C2}" presName="level3hierChild" presStyleCnt="0"/>
      <dgm:spPr/>
    </dgm:pt>
  </dgm:ptLst>
  <dgm:cxnLst>
    <dgm:cxn modelId="{4B2AE400-5B9E-42E0-A928-C175AFFCCD62}" srcId="{DB32B93F-3B3A-4A72-8FD2-8F769A8ECFDB}" destId="{BE158FB0-3424-4F4A-B282-65D4F353D930}" srcOrd="0" destOrd="0" parTransId="{1954FC2C-7826-4C1D-8C46-2AD6C31E0CE4}" sibTransId="{D9EAC09D-A87C-4CA0-A4DB-C2F2DCE57270}"/>
    <dgm:cxn modelId="{44B37B06-847D-44E9-BAFF-4F9C599F1CB0}" type="presOf" srcId="{A07999D9-F3F5-4E54-8E0C-30F13BEF2B1B}" destId="{37EC58FA-51D5-420E-BB2E-9ED30DC3008C}" srcOrd="1" destOrd="0" presId="urn:microsoft.com/office/officeart/2005/8/layout/hierarchy2"/>
    <dgm:cxn modelId="{F3973F11-BD43-43B0-B8E1-F85018BE5F6C}" type="presOf" srcId="{BF52B336-380C-49F7-984D-C7CE0EDB03B9}" destId="{868C2572-F7F0-49EF-AFAB-625CFE3B12E6}" srcOrd="1" destOrd="0" presId="urn:microsoft.com/office/officeart/2005/8/layout/hierarchy2"/>
    <dgm:cxn modelId="{B569E117-4C4C-4887-AD54-B266E8342842}" type="presOf" srcId="{2E675E46-3064-4F76-9408-8EE01CA50245}" destId="{6E3B1D32-48C8-45FA-9B56-DAD9DFCB8952}" srcOrd="0" destOrd="0" presId="urn:microsoft.com/office/officeart/2005/8/layout/hierarchy2"/>
    <dgm:cxn modelId="{E602CC1A-F70C-457E-9A7D-A3B18A60459D}" type="presOf" srcId="{BF52B336-380C-49F7-984D-C7CE0EDB03B9}" destId="{60B45CAD-83FD-4B18-A5B6-F48C6B0667E0}" srcOrd="0" destOrd="0" presId="urn:microsoft.com/office/officeart/2005/8/layout/hierarchy2"/>
    <dgm:cxn modelId="{5E22CD23-D51C-488F-986F-B83046928D0E}" type="presOf" srcId="{2E675E46-3064-4F76-9408-8EE01CA50245}" destId="{5110FD90-352D-4E2D-A6D4-3C16ED7C02A9}" srcOrd="1" destOrd="0" presId="urn:microsoft.com/office/officeart/2005/8/layout/hierarchy2"/>
    <dgm:cxn modelId="{725E1D27-7AE0-4F0E-B1B2-1DD25E1D70EE}" type="presOf" srcId="{A07999D9-F3F5-4E54-8E0C-30F13BEF2B1B}" destId="{BAD2FD08-F641-47E5-AEEC-23C7FF60E95A}" srcOrd="0" destOrd="0" presId="urn:microsoft.com/office/officeart/2005/8/layout/hierarchy2"/>
    <dgm:cxn modelId="{317A7531-17B2-4042-9B6C-9DD323436960}" type="presOf" srcId="{4E39AC25-A63E-4C7E-9A05-57635B36AB83}" destId="{81C118F5-AD4A-40CC-AC5A-2B70E02A8D91}" srcOrd="0" destOrd="0" presId="urn:microsoft.com/office/officeart/2005/8/layout/hierarchy2"/>
    <dgm:cxn modelId="{D3CCDA68-E882-4DCF-A86E-C20151979B6B}" type="presOf" srcId="{CBCAC603-1B4B-4C60-8503-4078DE97913F}" destId="{60CC1301-A7A2-4FA2-8C17-A37052422290}" srcOrd="0" destOrd="0" presId="urn:microsoft.com/office/officeart/2005/8/layout/hierarchy2"/>
    <dgm:cxn modelId="{36249470-B9E5-4709-AECC-CDBFEC1C8CB0}" type="presOf" srcId="{BE158FB0-3424-4F4A-B282-65D4F353D930}" destId="{548EF07C-552B-452A-BA76-3CD026F47C30}" srcOrd="0" destOrd="0" presId="urn:microsoft.com/office/officeart/2005/8/layout/hierarchy2"/>
    <dgm:cxn modelId="{35231F72-04DD-4CA0-B3BF-8A7C7ABCD3A8}" srcId="{CBCAC603-1B4B-4C60-8503-4078DE97913F}" destId="{111D369D-1EF5-4173-B510-34562A0EF6C2}" srcOrd="0" destOrd="0" parTransId="{BF52B336-380C-49F7-984D-C7CE0EDB03B9}" sibTransId="{FDDE8739-AB58-4F71-A923-4C58BD779127}"/>
    <dgm:cxn modelId="{4B702F82-23EA-4381-9AFC-FBB53AA213DE}" srcId="{BE158FB0-3424-4F4A-B282-65D4F353D930}" destId="{2FC8B053-EE6B-4E27-AB6A-FE4DC8615E5C}" srcOrd="1" destOrd="0" parTransId="{CAC81E5C-8397-4B80-A113-9B9F523F8A26}" sibTransId="{CDD5DC6D-B962-4599-9650-391680518E14}"/>
    <dgm:cxn modelId="{EADF3D94-2589-43A1-A8EA-15AFFFF11F26}" type="presOf" srcId="{2B97D2E2-8E66-499F-AAE0-D3FC2320CB94}" destId="{BFC4B713-E7C7-481D-8FAC-386FFEF42CF8}" srcOrd="0" destOrd="0" presId="urn:microsoft.com/office/officeart/2005/8/layout/hierarchy2"/>
    <dgm:cxn modelId="{64A38396-9B21-4A65-A684-1882D6783EAD}" type="presOf" srcId="{2FC8B053-EE6B-4E27-AB6A-FE4DC8615E5C}" destId="{63698545-35A1-40A8-A5AE-93FA97CFD100}" srcOrd="0" destOrd="0" presId="urn:microsoft.com/office/officeart/2005/8/layout/hierarchy2"/>
    <dgm:cxn modelId="{40CA8D9B-C98B-44B1-9077-FEFF59DA814C}" type="presOf" srcId="{DB32B93F-3B3A-4A72-8FD2-8F769A8ECFDB}" destId="{C0ECBD15-ACBE-405F-9DC8-CDCDB3CEA075}" srcOrd="0" destOrd="0" presId="urn:microsoft.com/office/officeart/2005/8/layout/hierarchy2"/>
    <dgm:cxn modelId="{2C90C0A7-D454-4E7C-9475-9EF32DCDCB15}" type="presOf" srcId="{91A7BA85-13B3-4144-A9B9-F7E078C5FAF1}" destId="{2F1592BB-404E-46C2-AD75-06A3D36136E3}" srcOrd="0" destOrd="0" presId="urn:microsoft.com/office/officeart/2005/8/layout/hierarchy2"/>
    <dgm:cxn modelId="{563742AC-CB83-4AEF-A712-82E7451E1CE8}" type="presOf" srcId="{CAC81E5C-8397-4B80-A113-9B9F523F8A26}" destId="{FDC79433-9BDB-4899-9479-9BB16ABD4254}" srcOrd="0" destOrd="0" presId="urn:microsoft.com/office/officeart/2005/8/layout/hierarchy2"/>
    <dgm:cxn modelId="{FE063DC2-D3AC-4073-90A2-3B108C92BB33}" type="presOf" srcId="{52373EED-E091-47AF-A98B-4F0DD4F401A2}" destId="{2F5DA1DE-E14D-4DC0-A52D-718E81825842}" srcOrd="0" destOrd="0" presId="urn:microsoft.com/office/officeart/2005/8/layout/hierarchy2"/>
    <dgm:cxn modelId="{364C11CB-D5C9-4B19-94B7-9B4EDDFC1CE3}" type="presOf" srcId="{CE7B755D-6CAF-4577-9208-FA806B3FFFBD}" destId="{DAF7CAAF-C765-4FA8-B767-0C8DEC8A4DBF}" srcOrd="0" destOrd="0" presId="urn:microsoft.com/office/officeart/2005/8/layout/hierarchy2"/>
    <dgm:cxn modelId="{4AEDEFCB-64BC-44CF-91A6-21F0E6E66648}" type="presOf" srcId="{4E39AC25-A63E-4C7E-9A05-57635B36AB83}" destId="{8502637E-5827-40C1-9BE7-C2497685B3C0}" srcOrd="1" destOrd="0" presId="urn:microsoft.com/office/officeart/2005/8/layout/hierarchy2"/>
    <dgm:cxn modelId="{2098DED0-8D4B-4522-9B83-D213CE1923D8}" srcId="{91A7BA85-13B3-4144-A9B9-F7E078C5FAF1}" destId="{52373EED-E091-47AF-A98B-4F0DD4F401A2}" srcOrd="0" destOrd="0" parTransId="{2B97D2E2-8E66-499F-AAE0-D3FC2320CB94}" sibTransId="{2962C638-715D-4C2E-9CE4-C09B9ADA3CA5}"/>
    <dgm:cxn modelId="{84C5A0DB-FF85-4729-9BE9-1D8891E672FC}" srcId="{BE158FB0-3424-4F4A-B282-65D4F353D930}" destId="{CBCAC603-1B4B-4C60-8503-4078DE97913F}" srcOrd="2" destOrd="0" parTransId="{2E675E46-3064-4F76-9408-8EE01CA50245}" sibTransId="{D71AA2B6-E700-4630-B396-17FA2778BE2A}"/>
    <dgm:cxn modelId="{A10659E0-32D7-4309-B9D5-748B73C0D204}" srcId="{BE158FB0-3424-4F4A-B282-65D4F353D930}" destId="{91A7BA85-13B3-4144-A9B9-F7E078C5FAF1}" srcOrd="0" destOrd="0" parTransId="{A07999D9-F3F5-4E54-8E0C-30F13BEF2B1B}" sibTransId="{56E25A72-76AB-4708-BE5A-963B3008AD91}"/>
    <dgm:cxn modelId="{F05868EB-3AD6-45E1-A13E-2FE25DBB4D40}" type="presOf" srcId="{CAC81E5C-8397-4B80-A113-9B9F523F8A26}" destId="{04A24DAB-4CDE-4A95-BE61-26A86C9E1544}" srcOrd="1" destOrd="0" presId="urn:microsoft.com/office/officeart/2005/8/layout/hierarchy2"/>
    <dgm:cxn modelId="{827200F4-C89A-458A-81D3-B69BE09ACB71}" type="presOf" srcId="{111D369D-1EF5-4173-B510-34562A0EF6C2}" destId="{55E4B330-980E-4B41-A494-40ECB2E81B26}" srcOrd="0" destOrd="0" presId="urn:microsoft.com/office/officeart/2005/8/layout/hierarchy2"/>
    <dgm:cxn modelId="{95EA4EF5-A396-47EF-834E-10776D59D64B}" srcId="{2FC8B053-EE6B-4E27-AB6A-FE4DC8615E5C}" destId="{CE7B755D-6CAF-4577-9208-FA806B3FFFBD}" srcOrd="0" destOrd="0" parTransId="{4E39AC25-A63E-4C7E-9A05-57635B36AB83}" sibTransId="{E6DC5AF9-CD03-45C1-ACAA-F49CEF9B2C5A}"/>
    <dgm:cxn modelId="{10427CFD-8841-455E-BD7D-6D4F01A2ACD8}" type="presOf" srcId="{2B97D2E2-8E66-499F-AAE0-D3FC2320CB94}" destId="{467E6A90-85AE-417A-B7FB-CA07CE20DFE4}" srcOrd="1" destOrd="0" presId="urn:microsoft.com/office/officeart/2005/8/layout/hierarchy2"/>
    <dgm:cxn modelId="{7C1D38A7-CF59-4145-B17E-77C94073E671}" type="presParOf" srcId="{C0ECBD15-ACBE-405F-9DC8-CDCDB3CEA075}" destId="{8A18E121-7F7D-4569-ABE1-EDE5FD141A87}" srcOrd="0" destOrd="0" presId="urn:microsoft.com/office/officeart/2005/8/layout/hierarchy2"/>
    <dgm:cxn modelId="{0C2F0228-2DD4-4BA2-ACAD-69E59625D011}" type="presParOf" srcId="{8A18E121-7F7D-4569-ABE1-EDE5FD141A87}" destId="{548EF07C-552B-452A-BA76-3CD026F47C30}" srcOrd="0" destOrd="0" presId="urn:microsoft.com/office/officeart/2005/8/layout/hierarchy2"/>
    <dgm:cxn modelId="{7259E7D5-3F36-4F1D-A9A4-DCB3320BD08C}" type="presParOf" srcId="{8A18E121-7F7D-4569-ABE1-EDE5FD141A87}" destId="{8FB35535-EC3F-441A-B22E-396C9415A1EA}" srcOrd="1" destOrd="0" presId="urn:microsoft.com/office/officeart/2005/8/layout/hierarchy2"/>
    <dgm:cxn modelId="{73CD640A-2791-402B-AF2F-A57619137192}" type="presParOf" srcId="{8FB35535-EC3F-441A-B22E-396C9415A1EA}" destId="{BAD2FD08-F641-47E5-AEEC-23C7FF60E95A}" srcOrd="0" destOrd="0" presId="urn:microsoft.com/office/officeart/2005/8/layout/hierarchy2"/>
    <dgm:cxn modelId="{E1323B8C-F391-405C-9815-6BBDB1DC2AED}" type="presParOf" srcId="{BAD2FD08-F641-47E5-AEEC-23C7FF60E95A}" destId="{37EC58FA-51D5-420E-BB2E-9ED30DC3008C}" srcOrd="0" destOrd="0" presId="urn:microsoft.com/office/officeart/2005/8/layout/hierarchy2"/>
    <dgm:cxn modelId="{35A5E2BC-7610-4C12-ADAF-E6435FFFF6A1}" type="presParOf" srcId="{8FB35535-EC3F-441A-B22E-396C9415A1EA}" destId="{A8B30522-B559-455D-87B1-4233133B6AE7}" srcOrd="1" destOrd="0" presId="urn:microsoft.com/office/officeart/2005/8/layout/hierarchy2"/>
    <dgm:cxn modelId="{F05E6929-B767-49DA-A5D3-97318007F6C4}" type="presParOf" srcId="{A8B30522-B559-455D-87B1-4233133B6AE7}" destId="{2F1592BB-404E-46C2-AD75-06A3D36136E3}" srcOrd="0" destOrd="0" presId="urn:microsoft.com/office/officeart/2005/8/layout/hierarchy2"/>
    <dgm:cxn modelId="{9E5C7542-8E8B-4382-B046-B445B5BA7330}" type="presParOf" srcId="{A8B30522-B559-455D-87B1-4233133B6AE7}" destId="{1671DBF1-B02B-4E38-BA37-928115EF6781}" srcOrd="1" destOrd="0" presId="urn:microsoft.com/office/officeart/2005/8/layout/hierarchy2"/>
    <dgm:cxn modelId="{E6FCDB7F-632B-4627-8C66-3A0D1E643474}" type="presParOf" srcId="{1671DBF1-B02B-4E38-BA37-928115EF6781}" destId="{BFC4B713-E7C7-481D-8FAC-386FFEF42CF8}" srcOrd="0" destOrd="0" presId="urn:microsoft.com/office/officeart/2005/8/layout/hierarchy2"/>
    <dgm:cxn modelId="{85B9AFC8-A58E-4488-8FB0-E3EC54F5FBCE}" type="presParOf" srcId="{BFC4B713-E7C7-481D-8FAC-386FFEF42CF8}" destId="{467E6A90-85AE-417A-B7FB-CA07CE20DFE4}" srcOrd="0" destOrd="0" presId="urn:microsoft.com/office/officeart/2005/8/layout/hierarchy2"/>
    <dgm:cxn modelId="{B3A2C537-C0AE-4BBF-BA00-F62BCC436163}" type="presParOf" srcId="{1671DBF1-B02B-4E38-BA37-928115EF6781}" destId="{DC22350F-1186-436D-BF61-B5C8451BA384}" srcOrd="1" destOrd="0" presId="urn:microsoft.com/office/officeart/2005/8/layout/hierarchy2"/>
    <dgm:cxn modelId="{F8F74665-CD44-4FE7-AD2F-5FA05AB0D29E}" type="presParOf" srcId="{DC22350F-1186-436D-BF61-B5C8451BA384}" destId="{2F5DA1DE-E14D-4DC0-A52D-718E81825842}" srcOrd="0" destOrd="0" presId="urn:microsoft.com/office/officeart/2005/8/layout/hierarchy2"/>
    <dgm:cxn modelId="{4A39B5F3-33C1-45D4-B3EF-2FF811605257}" type="presParOf" srcId="{DC22350F-1186-436D-BF61-B5C8451BA384}" destId="{3336FA7C-E258-41E6-AB9F-A96E5EBAB186}" srcOrd="1" destOrd="0" presId="urn:microsoft.com/office/officeart/2005/8/layout/hierarchy2"/>
    <dgm:cxn modelId="{4CF8169A-BBF0-4CD7-9B61-76F6E938A223}" type="presParOf" srcId="{8FB35535-EC3F-441A-B22E-396C9415A1EA}" destId="{FDC79433-9BDB-4899-9479-9BB16ABD4254}" srcOrd="2" destOrd="0" presId="urn:microsoft.com/office/officeart/2005/8/layout/hierarchy2"/>
    <dgm:cxn modelId="{5C97F009-9BB5-41F1-B6F1-653653E0B95E}" type="presParOf" srcId="{FDC79433-9BDB-4899-9479-9BB16ABD4254}" destId="{04A24DAB-4CDE-4A95-BE61-26A86C9E1544}" srcOrd="0" destOrd="0" presId="urn:microsoft.com/office/officeart/2005/8/layout/hierarchy2"/>
    <dgm:cxn modelId="{0B23A4C4-368B-474A-8117-470E601F227C}" type="presParOf" srcId="{8FB35535-EC3F-441A-B22E-396C9415A1EA}" destId="{97FA9CC6-61F2-41E2-966F-1E539997AFDD}" srcOrd="3" destOrd="0" presId="urn:microsoft.com/office/officeart/2005/8/layout/hierarchy2"/>
    <dgm:cxn modelId="{67B429DF-6AED-4B12-B88B-23B3F49EE47E}" type="presParOf" srcId="{97FA9CC6-61F2-41E2-966F-1E539997AFDD}" destId="{63698545-35A1-40A8-A5AE-93FA97CFD100}" srcOrd="0" destOrd="0" presId="urn:microsoft.com/office/officeart/2005/8/layout/hierarchy2"/>
    <dgm:cxn modelId="{3D32A086-6B98-4754-B88C-64BEB185AB49}" type="presParOf" srcId="{97FA9CC6-61F2-41E2-966F-1E539997AFDD}" destId="{58712CE5-1513-4492-9C70-FF32F979B4E2}" srcOrd="1" destOrd="0" presId="urn:microsoft.com/office/officeart/2005/8/layout/hierarchy2"/>
    <dgm:cxn modelId="{0E3EB2EC-BA59-4BF6-AD5B-7052B30AE9C1}" type="presParOf" srcId="{58712CE5-1513-4492-9C70-FF32F979B4E2}" destId="{81C118F5-AD4A-40CC-AC5A-2B70E02A8D91}" srcOrd="0" destOrd="0" presId="urn:microsoft.com/office/officeart/2005/8/layout/hierarchy2"/>
    <dgm:cxn modelId="{56FB633A-EF3C-4CC2-B98F-6D62A44BB7B9}" type="presParOf" srcId="{81C118F5-AD4A-40CC-AC5A-2B70E02A8D91}" destId="{8502637E-5827-40C1-9BE7-C2497685B3C0}" srcOrd="0" destOrd="0" presId="urn:microsoft.com/office/officeart/2005/8/layout/hierarchy2"/>
    <dgm:cxn modelId="{76155E88-E92F-4530-B8A9-D92004DA8E5D}" type="presParOf" srcId="{58712CE5-1513-4492-9C70-FF32F979B4E2}" destId="{CF79D3E9-4A31-403F-A472-E0DA63CFBE92}" srcOrd="1" destOrd="0" presId="urn:microsoft.com/office/officeart/2005/8/layout/hierarchy2"/>
    <dgm:cxn modelId="{EEDCF6CC-689F-468F-A9FF-7D6185AD6789}" type="presParOf" srcId="{CF79D3E9-4A31-403F-A472-E0DA63CFBE92}" destId="{DAF7CAAF-C765-4FA8-B767-0C8DEC8A4DBF}" srcOrd="0" destOrd="0" presId="urn:microsoft.com/office/officeart/2005/8/layout/hierarchy2"/>
    <dgm:cxn modelId="{EB8B8F25-E3E2-4756-BF7A-010228A2FF70}" type="presParOf" srcId="{CF79D3E9-4A31-403F-A472-E0DA63CFBE92}" destId="{83AC6264-C29B-41CD-BDFF-3D715FEFAE61}" srcOrd="1" destOrd="0" presId="urn:microsoft.com/office/officeart/2005/8/layout/hierarchy2"/>
    <dgm:cxn modelId="{59AB4BCC-5923-42C4-85C7-75A7FCF4ECDB}" type="presParOf" srcId="{8FB35535-EC3F-441A-B22E-396C9415A1EA}" destId="{6E3B1D32-48C8-45FA-9B56-DAD9DFCB8952}" srcOrd="4" destOrd="0" presId="urn:microsoft.com/office/officeart/2005/8/layout/hierarchy2"/>
    <dgm:cxn modelId="{99703660-7F60-4145-AB8A-6530634032C7}" type="presParOf" srcId="{6E3B1D32-48C8-45FA-9B56-DAD9DFCB8952}" destId="{5110FD90-352D-4E2D-A6D4-3C16ED7C02A9}" srcOrd="0" destOrd="0" presId="urn:microsoft.com/office/officeart/2005/8/layout/hierarchy2"/>
    <dgm:cxn modelId="{6599667D-D3F4-48AB-A3DC-9F53CAE17FDF}" type="presParOf" srcId="{8FB35535-EC3F-441A-B22E-396C9415A1EA}" destId="{7A8F05F7-272A-4DCC-83ED-D2F84B4FC3CD}" srcOrd="5" destOrd="0" presId="urn:microsoft.com/office/officeart/2005/8/layout/hierarchy2"/>
    <dgm:cxn modelId="{4D93D651-9696-484B-A6BD-F3C7676B73DE}" type="presParOf" srcId="{7A8F05F7-272A-4DCC-83ED-D2F84B4FC3CD}" destId="{60CC1301-A7A2-4FA2-8C17-A37052422290}" srcOrd="0" destOrd="0" presId="urn:microsoft.com/office/officeart/2005/8/layout/hierarchy2"/>
    <dgm:cxn modelId="{AC293299-6E60-40E8-BA6C-EC9FFC3CCC58}" type="presParOf" srcId="{7A8F05F7-272A-4DCC-83ED-D2F84B4FC3CD}" destId="{E1ECBBAE-95F8-4A31-B7CE-09277DD9ED98}" srcOrd="1" destOrd="0" presId="urn:microsoft.com/office/officeart/2005/8/layout/hierarchy2"/>
    <dgm:cxn modelId="{8CE77E48-1FDE-4021-AEAD-D555B398C426}" type="presParOf" srcId="{E1ECBBAE-95F8-4A31-B7CE-09277DD9ED98}" destId="{60B45CAD-83FD-4B18-A5B6-F48C6B0667E0}" srcOrd="0" destOrd="0" presId="urn:microsoft.com/office/officeart/2005/8/layout/hierarchy2"/>
    <dgm:cxn modelId="{E6F2D0F4-BE97-4771-9BFF-36928D66E78F}" type="presParOf" srcId="{60B45CAD-83FD-4B18-A5B6-F48C6B0667E0}" destId="{868C2572-F7F0-49EF-AFAB-625CFE3B12E6}" srcOrd="0" destOrd="0" presId="urn:microsoft.com/office/officeart/2005/8/layout/hierarchy2"/>
    <dgm:cxn modelId="{9B0AB80F-5D15-40B7-BC92-18CEE3FD4A70}" type="presParOf" srcId="{E1ECBBAE-95F8-4A31-B7CE-09277DD9ED98}" destId="{5EC4350C-9D5A-4ECD-961F-A1CC9954011D}" srcOrd="1" destOrd="0" presId="urn:microsoft.com/office/officeart/2005/8/layout/hierarchy2"/>
    <dgm:cxn modelId="{B45D547E-39C2-4211-BEDF-B476EFCB9546}" type="presParOf" srcId="{5EC4350C-9D5A-4ECD-961F-A1CC9954011D}" destId="{55E4B330-980E-4B41-A494-40ECB2E81B26}" srcOrd="0" destOrd="0" presId="urn:microsoft.com/office/officeart/2005/8/layout/hierarchy2"/>
    <dgm:cxn modelId="{B5848F91-94A5-4509-9656-4DD8FAA921EB}" type="presParOf" srcId="{5EC4350C-9D5A-4ECD-961F-A1CC9954011D}" destId="{A33EAED6-1B3D-44E9-8229-351C19CFFE36}"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879CFF3-42F2-4B29-96E0-329182C5F0A5}" type="doc">
      <dgm:prSet loTypeId="urn:microsoft.com/office/officeart/2005/8/layout/hList3" loCatId="list" qsTypeId="urn:microsoft.com/office/officeart/2005/8/quickstyle/simple1" qsCatId="simple" csTypeId="urn:microsoft.com/office/officeart/2005/8/colors/accent1_2" csCatId="accent1" phldr="0"/>
      <dgm:spPr/>
      <dgm:t>
        <a:bodyPr/>
        <a:lstStyle/>
        <a:p>
          <a:endParaRPr lang="en-IN"/>
        </a:p>
      </dgm:t>
    </dgm:pt>
    <dgm:pt modelId="{AAE2790B-EB57-4771-A2EC-7BD524DD27F5}" type="pres">
      <dgm:prSet presAssocID="{D879CFF3-42F2-4B29-96E0-329182C5F0A5}" presName="composite" presStyleCnt="0">
        <dgm:presLayoutVars>
          <dgm:chMax val="1"/>
          <dgm:dir/>
          <dgm:resizeHandles val="exact"/>
        </dgm:presLayoutVars>
      </dgm:prSet>
      <dgm:spPr/>
    </dgm:pt>
  </dgm:ptLst>
  <dgm:cxnLst>
    <dgm:cxn modelId="{C71E9117-CB4B-491B-A8F6-4664A640A5CC}" type="presOf" srcId="{D879CFF3-42F2-4B29-96E0-329182C5F0A5}" destId="{AAE2790B-EB57-4771-A2EC-7BD524DD27F5}" srcOrd="0" destOrd="0" presId="urn:microsoft.com/office/officeart/2005/8/layout/h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18FA07D-9AB0-4AA6-A282-7B16B8FFC9C3}" type="doc">
      <dgm:prSet loTypeId="urn:microsoft.com/office/officeart/2008/layout/HorizontalMultiLevelHierarchy" loCatId="hierarchy" qsTypeId="urn:microsoft.com/office/officeart/2005/8/quickstyle/simple1" qsCatId="simple" csTypeId="urn:microsoft.com/office/officeart/2005/8/colors/accent1_2" csCatId="accent1" phldr="1"/>
      <dgm:spPr/>
      <dgm:t>
        <a:bodyPr/>
        <a:lstStyle/>
        <a:p>
          <a:endParaRPr lang="en-IN"/>
        </a:p>
      </dgm:t>
    </dgm:pt>
    <dgm:pt modelId="{E5687175-7832-4668-853A-30D35ADF1DCC}">
      <dgm:prSet phldrT="[Text]"/>
      <dgm:spPr/>
      <dgm:t>
        <a:bodyPr/>
        <a:lstStyle/>
        <a:p>
          <a:r>
            <a:rPr lang="en-IN" dirty="0"/>
            <a:t>M1 </a:t>
          </a:r>
        </a:p>
      </dgm:t>
    </dgm:pt>
    <dgm:pt modelId="{2532F6C2-26FE-429C-8CC8-C3A2F218E024}" type="parTrans" cxnId="{5B7D095C-4A6B-4BA8-99D6-ECF3B7EE5468}">
      <dgm:prSet/>
      <dgm:spPr/>
      <dgm:t>
        <a:bodyPr/>
        <a:lstStyle/>
        <a:p>
          <a:endParaRPr lang="en-IN"/>
        </a:p>
      </dgm:t>
    </dgm:pt>
    <dgm:pt modelId="{D1C55B58-1416-4BF2-8DD9-B46C08591C66}" type="sibTrans" cxnId="{5B7D095C-4A6B-4BA8-99D6-ECF3B7EE5468}">
      <dgm:prSet/>
      <dgm:spPr/>
      <dgm:t>
        <a:bodyPr/>
        <a:lstStyle/>
        <a:p>
          <a:endParaRPr lang="en-IN"/>
        </a:p>
      </dgm:t>
    </dgm:pt>
    <dgm:pt modelId="{0EDF13AF-5E0D-4C0B-AE37-69484B34F035}">
      <dgm:prSet phldrT="[Text]"/>
      <dgm:spPr/>
      <dgm:t>
        <a:bodyPr/>
        <a:lstStyle/>
        <a:p>
          <a:r>
            <a:rPr lang="en-IN" dirty="0"/>
            <a:t>H1</a:t>
          </a:r>
        </a:p>
      </dgm:t>
    </dgm:pt>
    <dgm:pt modelId="{AAF17FD7-E7F8-49F7-86C3-85F522F2675E}" type="parTrans" cxnId="{1126C647-6B0A-499C-8E54-6C79E050E2D9}">
      <dgm:prSet/>
      <dgm:spPr/>
      <dgm:t>
        <a:bodyPr/>
        <a:lstStyle/>
        <a:p>
          <a:endParaRPr lang="en-IN"/>
        </a:p>
      </dgm:t>
    </dgm:pt>
    <dgm:pt modelId="{E17873B9-1BCB-410A-B180-334584B7E4E7}" type="sibTrans" cxnId="{1126C647-6B0A-499C-8E54-6C79E050E2D9}">
      <dgm:prSet/>
      <dgm:spPr/>
      <dgm:t>
        <a:bodyPr/>
        <a:lstStyle/>
        <a:p>
          <a:endParaRPr lang="en-IN"/>
        </a:p>
      </dgm:t>
    </dgm:pt>
    <dgm:pt modelId="{33599B4B-C96A-49BD-B9CC-CD5F275F3817}">
      <dgm:prSet phldrT="[Text]"/>
      <dgm:spPr/>
      <dgm:t>
        <a:bodyPr/>
        <a:lstStyle/>
        <a:p>
          <a:r>
            <a:rPr lang="en-IN" dirty="0"/>
            <a:t>Estimate statistical feature</a:t>
          </a:r>
        </a:p>
      </dgm:t>
    </dgm:pt>
    <dgm:pt modelId="{03B4A80E-10BB-4CF1-8654-B384141646F3}" type="parTrans" cxnId="{C14D26E4-3E64-4D10-80DB-516C9340CCAD}">
      <dgm:prSet/>
      <dgm:spPr/>
      <dgm:t>
        <a:bodyPr/>
        <a:lstStyle/>
        <a:p>
          <a:endParaRPr lang="en-IN"/>
        </a:p>
      </dgm:t>
    </dgm:pt>
    <dgm:pt modelId="{A6963DB6-C4D9-4AA5-B4A9-20A3B7CAB80D}" type="sibTrans" cxnId="{C14D26E4-3E64-4D10-80DB-516C9340CCAD}">
      <dgm:prSet/>
      <dgm:spPr/>
      <dgm:t>
        <a:bodyPr/>
        <a:lstStyle/>
        <a:p>
          <a:endParaRPr lang="en-IN"/>
        </a:p>
      </dgm:t>
    </dgm:pt>
    <dgm:pt modelId="{61E88C3F-AAE2-4D49-9213-20B329C385FA}">
      <dgm:prSet phldrT="[Text]"/>
      <dgm:spPr/>
      <dgm:t>
        <a:bodyPr/>
        <a:lstStyle/>
        <a:p>
          <a:r>
            <a:rPr lang="en-IN" dirty="0"/>
            <a:t>W1</a:t>
          </a:r>
        </a:p>
      </dgm:t>
    </dgm:pt>
    <dgm:pt modelId="{0760DE5B-02BB-4401-AE91-5CF68F07D398}" type="sibTrans" cxnId="{613C7671-832F-49D6-AC3F-F30F8BF14FA5}">
      <dgm:prSet/>
      <dgm:spPr/>
      <dgm:t>
        <a:bodyPr/>
        <a:lstStyle/>
        <a:p>
          <a:endParaRPr lang="en-IN"/>
        </a:p>
      </dgm:t>
    </dgm:pt>
    <dgm:pt modelId="{5A345CBF-7D52-4254-9116-AD3B24172101}" type="parTrans" cxnId="{613C7671-832F-49D6-AC3F-F30F8BF14FA5}">
      <dgm:prSet/>
      <dgm:spPr/>
      <dgm:t>
        <a:bodyPr/>
        <a:lstStyle/>
        <a:p>
          <a:endParaRPr lang="en-IN"/>
        </a:p>
      </dgm:t>
    </dgm:pt>
    <dgm:pt modelId="{43628634-82C4-47E5-9240-F5B280AA4735}">
      <dgm:prSet phldrT="[Text]"/>
      <dgm:spPr/>
      <dgm:t>
        <a:bodyPr/>
        <a:lstStyle/>
        <a:p>
          <a:r>
            <a:rPr lang="en-IN" dirty="0"/>
            <a:t>Estimate statistical feature</a:t>
          </a:r>
        </a:p>
      </dgm:t>
    </dgm:pt>
    <dgm:pt modelId="{081F239F-EED2-4414-8BC5-7139D28D46BD}" type="parTrans" cxnId="{BADBA0BB-62AB-49B5-9243-C51F96695C4E}">
      <dgm:prSet/>
      <dgm:spPr/>
      <dgm:t>
        <a:bodyPr/>
        <a:lstStyle/>
        <a:p>
          <a:endParaRPr lang="en-IN"/>
        </a:p>
      </dgm:t>
    </dgm:pt>
    <dgm:pt modelId="{65803197-4752-4F9E-8E99-ABFBDCAB9E1F}" type="sibTrans" cxnId="{BADBA0BB-62AB-49B5-9243-C51F96695C4E}">
      <dgm:prSet/>
      <dgm:spPr/>
      <dgm:t>
        <a:bodyPr/>
        <a:lstStyle/>
        <a:p>
          <a:endParaRPr lang="en-IN"/>
        </a:p>
      </dgm:t>
    </dgm:pt>
    <dgm:pt modelId="{0679CA37-1FBF-4506-BD7A-6E3E4A224632}">
      <dgm:prSet phldrT="[Text]"/>
      <dgm:spPr/>
      <dgm:t>
        <a:bodyPr/>
        <a:lstStyle/>
        <a:p>
          <a:r>
            <a:rPr lang="en-IN" dirty="0"/>
            <a:t>Estimate statistical feature</a:t>
          </a:r>
        </a:p>
      </dgm:t>
    </dgm:pt>
    <dgm:pt modelId="{6AE0884A-47E2-4940-8FEB-C85D262C9C92}" type="parTrans" cxnId="{9CEC7CF2-AE72-4FC9-B06D-98D862DA9CB9}">
      <dgm:prSet/>
      <dgm:spPr/>
      <dgm:t>
        <a:bodyPr/>
        <a:lstStyle/>
        <a:p>
          <a:endParaRPr lang="en-IN"/>
        </a:p>
      </dgm:t>
    </dgm:pt>
    <dgm:pt modelId="{988266AF-5E30-49D6-B088-17B44CCFD67E}" type="sibTrans" cxnId="{9CEC7CF2-AE72-4FC9-B06D-98D862DA9CB9}">
      <dgm:prSet/>
      <dgm:spPr/>
      <dgm:t>
        <a:bodyPr/>
        <a:lstStyle/>
        <a:p>
          <a:endParaRPr lang="en-IN"/>
        </a:p>
      </dgm:t>
    </dgm:pt>
    <dgm:pt modelId="{37991C6A-6C87-44F9-AC4E-8B3A0F866D4D}">
      <dgm:prSet phldrT="[Text]"/>
      <dgm:spPr/>
      <dgm:t>
        <a:bodyPr/>
        <a:lstStyle/>
        <a:p>
          <a:r>
            <a:rPr lang="en-IN" dirty="0"/>
            <a:t>Apply pattern classifier</a:t>
          </a:r>
        </a:p>
      </dgm:t>
    </dgm:pt>
    <dgm:pt modelId="{DD96EC13-07FE-4544-875F-200EF690F769}" type="parTrans" cxnId="{892FFEA6-60D8-4D19-8D8C-F5B7797B39A3}">
      <dgm:prSet/>
      <dgm:spPr/>
      <dgm:t>
        <a:bodyPr/>
        <a:lstStyle/>
        <a:p>
          <a:endParaRPr lang="en-IN"/>
        </a:p>
      </dgm:t>
    </dgm:pt>
    <dgm:pt modelId="{6FB67E0A-65ED-4F28-9D90-7E8797BBD736}" type="sibTrans" cxnId="{892FFEA6-60D8-4D19-8D8C-F5B7797B39A3}">
      <dgm:prSet/>
      <dgm:spPr/>
      <dgm:t>
        <a:bodyPr/>
        <a:lstStyle/>
        <a:p>
          <a:endParaRPr lang="en-IN"/>
        </a:p>
      </dgm:t>
    </dgm:pt>
    <dgm:pt modelId="{4B1161A1-CBDD-4A45-903E-652313169FD7}">
      <dgm:prSet phldrT="[Text]"/>
      <dgm:spPr/>
      <dgm:t>
        <a:bodyPr/>
        <a:lstStyle/>
        <a:p>
          <a:r>
            <a:rPr lang="en-IN" dirty="0"/>
            <a:t>Apply pattern classifier</a:t>
          </a:r>
        </a:p>
      </dgm:t>
    </dgm:pt>
    <dgm:pt modelId="{ABC5B988-8533-4E75-B547-093F5BA5B34E}" type="parTrans" cxnId="{16C06CB0-6A63-4800-811E-4A6161FE2C7A}">
      <dgm:prSet/>
      <dgm:spPr/>
      <dgm:t>
        <a:bodyPr/>
        <a:lstStyle/>
        <a:p>
          <a:endParaRPr lang="en-IN"/>
        </a:p>
      </dgm:t>
    </dgm:pt>
    <dgm:pt modelId="{E0111A4C-6440-4E18-9A3C-5C549A23B316}" type="sibTrans" cxnId="{16C06CB0-6A63-4800-811E-4A6161FE2C7A}">
      <dgm:prSet/>
      <dgm:spPr/>
      <dgm:t>
        <a:bodyPr/>
        <a:lstStyle/>
        <a:p>
          <a:endParaRPr lang="en-IN"/>
        </a:p>
      </dgm:t>
    </dgm:pt>
    <dgm:pt modelId="{94DF4ED3-45BD-4464-8E2F-577C1BA3589B}">
      <dgm:prSet phldrT="[Text]"/>
      <dgm:spPr/>
      <dgm:t>
        <a:bodyPr/>
        <a:lstStyle/>
        <a:p>
          <a:r>
            <a:rPr lang="en-IN" dirty="0"/>
            <a:t>Apply pattern classifier</a:t>
          </a:r>
        </a:p>
      </dgm:t>
    </dgm:pt>
    <dgm:pt modelId="{71E10E9C-CFAC-4398-A6E2-D8CED7698417}" type="parTrans" cxnId="{A2AFFBC7-D705-4042-93C3-5DB64116F5A1}">
      <dgm:prSet/>
      <dgm:spPr/>
      <dgm:t>
        <a:bodyPr/>
        <a:lstStyle/>
        <a:p>
          <a:endParaRPr lang="en-IN"/>
        </a:p>
      </dgm:t>
    </dgm:pt>
    <dgm:pt modelId="{748656A3-B6B3-4080-BB40-98AA550243A9}" type="sibTrans" cxnId="{A2AFFBC7-D705-4042-93C3-5DB64116F5A1}">
      <dgm:prSet/>
      <dgm:spPr/>
      <dgm:t>
        <a:bodyPr/>
        <a:lstStyle/>
        <a:p>
          <a:endParaRPr lang="en-IN"/>
        </a:p>
      </dgm:t>
    </dgm:pt>
    <dgm:pt modelId="{B365BCEB-8F7E-46BF-B9FA-2D5294367E2A}" type="pres">
      <dgm:prSet presAssocID="{018FA07D-9AB0-4AA6-A282-7B16B8FFC9C3}" presName="Name0" presStyleCnt="0">
        <dgm:presLayoutVars>
          <dgm:chPref val="1"/>
          <dgm:dir/>
          <dgm:animOne val="branch"/>
          <dgm:animLvl val="lvl"/>
          <dgm:resizeHandles val="exact"/>
        </dgm:presLayoutVars>
      </dgm:prSet>
      <dgm:spPr/>
    </dgm:pt>
    <dgm:pt modelId="{DA3F59F1-0CBE-4E7B-89E5-D5DAABCDDBD2}" type="pres">
      <dgm:prSet presAssocID="{E5687175-7832-4668-853A-30D35ADF1DCC}" presName="root1" presStyleCnt="0"/>
      <dgm:spPr/>
    </dgm:pt>
    <dgm:pt modelId="{230511D7-4B25-4AC6-87DC-103EF38913E6}" type="pres">
      <dgm:prSet presAssocID="{E5687175-7832-4668-853A-30D35ADF1DCC}" presName="LevelOneTextNode" presStyleLbl="node0" presStyleIdx="0" presStyleCnt="3" custScaleY="51720" custLinFactX="-261518" custLinFactNeighborX="-300000" custLinFactNeighborY="1657">
        <dgm:presLayoutVars>
          <dgm:chPref val="3"/>
        </dgm:presLayoutVars>
      </dgm:prSet>
      <dgm:spPr/>
    </dgm:pt>
    <dgm:pt modelId="{9D4E5AE1-1EF3-4C9D-9165-774F4B7FB9F5}" type="pres">
      <dgm:prSet presAssocID="{E5687175-7832-4668-853A-30D35ADF1DCC}" presName="level2hierChild" presStyleCnt="0"/>
      <dgm:spPr/>
    </dgm:pt>
    <dgm:pt modelId="{EF9BA88E-9CD7-4FD4-9A72-B522628D2E37}" type="pres">
      <dgm:prSet presAssocID="{03B4A80E-10BB-4CF1-8654-B384141646F3}" presName="conn2-1" presStyleLbl="parChTrans1D2" presStyleIdx="0" presStyleCnt="3"/>
      <dgm:spPr/>
    </dgm:pt>
    <dgm:pt modelId="{5A398EBA-0721-4E78-B0CA-96B1655CE32A}" type="pres">
      <dgm:prSet presAssocID="{03B4A80E-10BB-4CF1-8654-B384141646F3}" presName="connTx" presStyleLbl="parChTrans1D2" presStyleIdx="0" presStyleCnt="3"/>
      <dgm:spPr/>
    </dgm:pt>
    <dgm:pt modelId="{EEA4C408-8CAF-4B01-85D6-2557543B6585}" type="pres">
      <dgm:prSet presAssocID="{33599B4B-C96A-49BD-B9CC-CD5F275F3817}" presName="root2" presStyleCnt="0"/>
      <dgm:spPr/>
    </dgm:pt>
    <dgm:pt modelId="{621F9B41-3DF8-4C6A-9F06-81F8B164594D}" type="pres">
      <dgm:prSet presAssocID="{33599B4B-C96A-49BD-B9CC-CD5F275F3817}" presName="LevelTwoTextNode" presStyleLbl="node2" presStyleIdx="0" presStyleCnt="3" custScaleY="222377">
        <dgm:presLayoutVars>
          <dgm:chPref val="3"/>
        </dgm:presLayoutVars>
      </dgm:prSet>
      <dgm:spPr/>
    </dgm:pt>
    <dgm:pt modelId="{187A8FD4-8E89-4980-B008-43F9B055040E}" type="pres">
      <dgm:prSet presAssocID="{33599B4B-C96A-49BD-B9CC-CD5F275F3817}" presName="level3hierChild" presStyleCnt="0"/>
      <dgm:spPr/>
    </dgm:pt>
    <dgm:pt modelId="{3CC8A5C5-3BA2-4CC1-9550-4D4B3E8CF123}" type="pres">
      <dgm:prSet presAssocID="{DD96EC13-07FE-4544-875F-200EF690F769}" presName="conn2-1" presStyleLbl="parChTrans1D3" presStyleIdx="0" presStyleCnt="3"/>
      <dgm:spPr/>
    </dgm:pt>
    <dgm:pt modelId="{D946A065-BDC5-4C02-98E8-93B1C49AFB9C}" type="pres">
      <dgm:prSet presAssocID="{DD96EC13-07FE-4544-875F-200EF690F769}" presName="connTx" presStyleLbl="parChTrans1D3" presStyleIdx="0" presStyleCnt="3"/>
      <dgm:spPr/>
    </dgm:pt>
    <dgm:pt modelId="{636CFD38-E913-4BDC-AFC0-C456C85C365E}" type="pres">
      <dgm:prSet presAssocID="{37991C6A-6C87-44F9-AC4E-8B3A0F866D4D}" presName="root2" presStyleCnt="0"/>
      <dgm:spPr/>
    </dgm:pt>
    <dgm:pt modelId="{0A7F7948-D97C-4F4E-AC41-FC598834B864}" type="pres">
      <dgm:prSet presAssocID="{37991C6A-6C87-44F9-AC4E-8B3A0F866D4D}" presName="LevelTwoTextNode" presStyleLbl="node3" presStyleIdx="0" presStyleCnt="3" custScaleY="222550" custLinFactNeighborX="13342" custLinFactNeighborY="1824">
        <dgm:presLayoutVars>
          <dgm:chPref val="3"/>
        </dgm:presLayoutVars>
      </dgm:prSet>
      <dgm:spPr/>
    </dgm:pt>
    <dgm:pt modelId="{AC56145D-2864-4C87-8849-DDACC52AC3A8}" type="pres">
      <dgm:prSet presAssocID="{37991C6A-6C87-44F9-AC4E-8B3A0F866D4D}" presName="level3hierChild" presStyleCnt="0"/>
      <dgm:spPr/>
    </dgm:pt>
    <dgm:pt modelId="{18A65714-8EEE-42C8-86D3-B95248305DF1}" type="pres">
      <dgm:prSet presAssocID="{61E88C3F-AAE2-4D49-9213-20B329C385FA}" presName="root1" presStyleCnt="0"/>
      <dgm:spPr/>
    </dgm:pt>
    <dgm:pt modelId="{88B22328-3443-4806-99E2-9921E1480123}" type="pres">
      <dgm:prSet presAssocID="{61E88C3F-AAE2-4D49-9213-20B329C385FA}" presName="LevelOneTextNode" presStyleLbl="node0" presStyleIdx="1" presStyleCnt="3" custScaleY="44577" custLinFactX="-254939" custLinFactNeighborX="-300000" custLinFactNeighborY="1464">
        <dgm:presLayoutVars>
          <dgm:chPref val="3"/>
        </dgm:presLayoutVars>
      </dgm:prSet>
      <dgm:spPr/>
    </dgm:pt>
    <dgm:pt modelId="{D6E5A519-858A-4ECA-ABEA-36B50A594C72}" type="pres">
      <dgm:prSet presAssocID="{61E88C3F-AAE2-4D49-9213-20B329C385FA}" presName="level2hierChild" presStyleCnt="0"/>
      <dgm:spPr/>
    </dgm:pt>
    <dgm:pt modelId="{25D1FB86-A5D4-493F-847E-9298751D103F}" type="pres">
      <dgm:prSet presAssocID="{081F239F-EED2-4414-8BC5-7139D28D46BD}" presName="conn2-1" presStyleLbl="parChTrans1D2" presStyleIdx="1" presStyleCnt="3"/>
      <dgm:spPr/>
    </dgm:pt>
    <dgm:pt modelId="{CEB87756-263E-4308-ACF0-35B9E16EB49B}" type="pres">
      <dgm:prSet presAssocID="{081F239F-EED2-4414-8BC5-7139D28D46BD}" presName="connTx" presStyleLbl="parChTrans1D2" presStyleIdx="1" presStyleCnt="3"/>
      <dgm:spPr/>
    </dgm:pt>
    <dgm:pt modelId="{67EA0323-4AFE-4596-9E89-353309745B52}" type="pres">
      <dgm:prSet presAssocID="{43628634-82C4-47E5-9240-F5B280AA4735}" presName="root2" presStyleCnt="0"/>
      <dgm:spPr/>
    </dgm:pt>
    <dgm:pt modelId="{63F84753-6B27-4966-AE14-226F5BE6B96D}" type="pres">
      <dgm:prSet presAssocID="{43628634-82C4-47E5-9240-F5B280AA4735}" presName="LevelTwoTextNode" presStyleLbl="node2" presStyleIdx="1" presStyleCnt="3" custScaleY="217656" custLinFactNeighborX="1125" custLinFactNeighborY="9117">
        <dgm:presLayoutVars>
          <dgm:chPref val="3"/>
        </dgm:presLayoutVars>
      </dgm:prSet>
      <dgm:spPr/>
    </dgm:pt>
    <dgm:pt modelId="{90078E1F-73B9-411E-8DD8-9913C4737BA2}" type="pres">
      <dgm:prSet presAssocID="{43628634-82C4-47E5-9240-F5B280AA4735}" presName="level3hierChild" presStyleCnt="0"/>
      <dgm:spPr/>
    </dgm:pt>
    <dgm:pt modelId="{E34F070C-EA10-4718-9158-DAF1F15C7BD5}" type="pres">
      <dgm:prSet presAssocID="{ABC5B988-8533-4E75-B547-093F5BA5B34E}" presName="conn2-1" presStyleLbl="parChTrans1D3" presStyleIdx="1" presStyleCnt="3"/>
      <dgm:spPr/>
    </dgm:pt>
    <dgm:pt modelId="{ABF0B1E2-13CF-41CE-BD6B-F24D4E65C66E}" type="pres">
      <dgm:prSet presAssocID="{ABC5B988-8533-4E75-B547-093F5BA5B34E}" presName="connTx" presStyleLbl="parChTrans1D3" presStyleIdx="1" presStyleCnt="3"/>
      <dgm:spPr/>
    </dgm:pt>
    <dgm:pt modelId="{E5C8738D-D256-4B6E-8D4A-E4446C59B415}" type="pres">
      <dgm:prSet presAssocID="{4B1161A1-CBDD-4A45-903E-652313169FD7}" presName="root2" presStyleCnt="0"/>
      <dgm:spPr/>
    </dgm:pt>
    <dgm:pt modelId="{37A3CB8F-51F5-4A9A-BA27-5FCC5EA4DE63}" type="pres">
      <dgm:prSet presAssocID="{4B1161A1-CBDD-4A45-903E-652313169FD7}" presName="LevelTwoTextNode" presStyleLbl="node3" presStyleIdx="1" presStyleCnt="3" custScaleY="194720" custLinFactNeighborX="16679" custLinFactNeighborY="9644">
        <dgm:presLayoutVars>
          <dgm:chPref val="3"/>
        </dgm:presLayoutVars>
      </dgm:prSet>
      <dgm:spPr/>
    </dgm:pt>
    <dgm:pt modelId="{712E1C51-1459-450F-8B2B-5592F0AE12EC}" type="pres">
      <dgm:prSet presAssocID="{4B1161A1-CBDD-4A45-903E-652313169FD7}" presName="level3hierChild" presStyleCnt="0"/>
      <dgm:spPr/>
    </dgm:pt>
    <dgm:pt modelId="{2F9F634E-7FC4-471B-8454-0B37D2E77ECE}" type="pres">
      <dgm:prSet presAssocID="{0EDF13AF-5E0D-4C0B-AE37-69484B34F035}" presName="root1" presStyleCnt="0"/>
      <dgm:spPr/>
    </dgm:pt>
    <dgm:pt modelId="{D6695EC2-6C66-483E-AE66-928F7EDE46B5}" type="pres">
      <dgm:prSet presAssocID="{0EDF13AF-5E0D-4C0B-AE37-69484B34F035}" presName="LevelOneTextNode" presStyleLbl="node0" presStyleIdx="2" presStyleCnt="3" custScaleY="46066" custLinFactX="-168883" custLinFactNeighborX="-200000" custLinFactNeighborY="16">
        <dgm:presLayoutVars>
          <dgm:chPref val="3"/>
        </dgm:presLayoutVars>
      </dgm:prSet>
      <dgm:spPr/>
    </dgm:pt>
    <dgm:pt modelId="{1C66571A-C00A-4832-8ADE-2AF6D5B8ECE1}" type="pres">
      <dgm:prSet presAssocID="{0EDF13AF-5E0D-4C0B-AE37-69484B34F035}" presName="level2hierChild" presStyleCnt="0"/>
      <dgm:spPr/>
    </dgm:pt>
    <dgm:pt modelId="{552D57BF-7CE9-4F60-9050-FF8B8AA8C17C}" type="pres">
      <dgm:prSet presAssocID="{6AE0884A-47E2-4940-8FEB-C85D262C9C92}" presName="conn2-1" presStyleLbl="parChTrans1D2" presStyleIdx="2" presStyleCnt="3"/>
      <dgm:spPr/>
    </dgm:pt>
    <dgm:pt modelId="{7778BA8F-B828-4A51-B69B-D0A2D30A0F85}" type="pres">
      <dgm:prSet presAssocID="{6AE0884A-47E2-4940-8FEB-C85D262C9C92}" presName="connTx" presStyleLbl="parChTrans1D2" presStyleIdx="2" presStyleCnt="3"/>
      <dgm:spPr/>
    </dgm:pt>
    <dgm:pt modelId="{C561353F-73AB-4093-BFA6-2B615EB14465}" type="pres">
      <dgm:prSet presAssocID="{0679CA37-1FBF-4506-BD7A-6E3E4A224632}" presName="root2" presStyleCnt="0"/>
      <dgm:spPr/>
    </dgm:pt>
    <dgm:pt modelId="{2B949F8E-0AA6-4F76-A6B1-AA4DBBB7DE08}" type="pres">
      <dgm:prSet presAssocID="{0679CA37-1FBF-4506-BD7A-6E3E4A224632}" presName="LevelTwoTextNode" presStyleLbl="node2" presStyleIdx="2" presStyleCnt="3" custScaleY="219393">
        <dgm:presLayoutVars>
          <dgm:chPref val="3"/>
        </dgm:presLayoutVars>
      </dgm:prSet>
      <dgm:spPr/>
    </dgm:pt>
    <dgm:pt modelId="{8E7BBBD0-2A3A-4626-A5A8-D8626F61FF7D}" type="pres">
      <dgm:prSet presAssocID="{0679CA37-1FBF-4506-BD7A-6E3E4A224632}" presName="level3hierChild" presStyleCnt="0"/>
      <dgm:spPr/>
    </dgm:pt>
    <dgm:pt modelId="{59D4D258-59B4-494F-8EE4-83E3867BA991}" type="pres">
      <dgm:prSet presAssocID="{71E10E9C-CFAC-4398-A6E2-D8CED7698417}" presName="conn2-1" presStyleLbl="parChTrans1D3" presStyleIdx="2" presStyleCnt="3"/>
      <dgm:spPr/>
    </dgm:pt>
    <dgm:pt modelId="{02DCE2CF-36A6-435A-9A93-79D87A38A924}" type="pres">
      <dgm:prSet presAssocID="{71E10E9C-CFAC-4398-A6E2-D8CED7698417}" presName="connTx" presStyleLbl="parChTrans1D3" presStyleIdx="2" presStyleCnt="3"/>
      <dgm:spPr/>
    </dgm:pt>
    <dgm:pt modelId="{E928F065-5737-4228-8CA0-157D9762502D}" type="pres">
      <dgm:prSet presAssocID="{94DF4ED3-45BD-4464-8E2F-577C1BA3589B}" presName="root2" presStyleCnt="0"/>
      <dgm:spPr/>
    </dgm:pt>
    <dgm:pt modelId="{75246834-6E76-43B4-A554-2A97EC3D5541}" type="pres">
      <dgm:prSet presAssocID="{94DF4ED3-45BD-4464-8E2F-577C1BA3589B}" presName="LevelTwoTextNode" presStyleLbl="node3" presStyleIdx="2" presStyleCnt="3" custScaleY="220428" custLinFactNeighborX="14455" custLinFactNeighborY="-3175">
        <dgm:presLayoutVars>
          <dgm:chPref val="3"/>
        </dgm:presLayoutVars>
      </dgm:prSet>
      <dgm:spPr/>
    </dgm:pt>
    <dgm:pt modelId="{87853669-A0D0-4BFD-BCD9-0F7A2665109C}" type="pres">
      <dgm:prSet presAssocID="{94DF4ED3-45BD-4464-8E2F-577C1BA3589B}" presName="level3hierChild" presStyleCnt="0"/>
      <dgm:spPr/>
    </dgm:pt>
  </dgm:ptLst>
  <dgm:cxnLst>
    <dgm:cxn modelId="{D8FD690A-8EB9-4892-8CBB-9693E56EC969}" type="presOf" srcId="{018FA07D-9AB0-4AA6-A282-7B16B8FFC9C3}" destId="{B365BCEB-8F7E-46BF-B9FA-2D5294367E2A}" srcOrd="0" destOrd="0" presId="urn:microsoft.com/office/officeart/2008/layout/HorizontalMultiLevelHierarchy"/>
    <dgm:cxn modelId="{1C7B9D0B-39B3-425F-9227-D0605C82BB10}" type="presOf" srcId="{43628634-82C4-47E5-9240-F5B280AA4735}" destId="{63F84753-6B27-4966-AE14-226F5BE6B96D}" srcOrd="0" destOrd="0" presId="urn:microsoft.com/office/officeart/2008/layout/HorizontalMultiLevelHierarchy"/>
    <dgm:cxn modelId="{7638B213-46A4-4AD2-B321-BF55A81FE2CD}" type="presOf" srcId="{ABC5B988-8533-4E75-B547-093F5BA5B34E}" destId="{ABF0B1E2-13CF-41CE-BD6B-F24D4E65C66E}" srcOrd="1" destOrd="0" presId="urn:microsoft.com/office/officeart/2008/layout/HorizontalMultiLevelHierarchy"/>
    <dgm:cxn modelId="{CEF5DC1D-24C8-4089-9854-F72176ADFD1C}" type="presOf" srcId="{E5687175-7832-4668-853A-30D35ADF1DCC}" destId="{230511D7-4B25-4AC6-87DC-103EF38913E6}" srcOrd="0" destOrd="0" presId="urn:microsoft.com/office/officeart/2008/layout/HorizontalMultiLevelHierarchy"/>
    <dgm:cxn modelId="{F36C4720-C5A5-4C71-B24D-CA40DBC64D6B}" type="presOf" srcId="{33599B4B-C96A-49BD-B9CC-CD5F275F3817}" destId="{621F9B41-3DF8-4C6A-9F06-81F8B164594D}" srcOrd="0" destOrd="0" presId="urn:microsoft.com/office/officeart/2008/layout/HorizontalMultiLevelHierarchy"/>
    <dgm:cxn modelId="{94BE3B2E-6EE5-4CF4-97CC-40F99EA624B6}" type="presOf" srcId="{37991C6A-6C87-44F9-AC4E-8B3A0F866D4D}" destId="{0A7F7948-D97C-4F4E-AC41-FC598834B864}" srcOrd="0" destOrd="0" presId="urn:microsoft.com/office/officeart/2008/layout/HorizontalMultiLevelHierarchy"/>
    <dgm:cxn modelId="{B3876C30-7497-45B4-B2DB-103462B84DA2}" type="presOf" srcId="{03B4A80E-10BB-4CF1-8654-B384141646F3}" destId="{5A398EBA-0721-4E78-B0CA-96B1655CE32A}" srcOrd="1" destOrd="0" presId="urn:microsoft.com/office/officeart/2008/layout/HorizontalMultiLevelHierarchy"/>
    <dgm:cxn modelId="{F3396C3D-B106-4056-AE6D-38914BEA88E5}" type="presOf" srcId="{4B1161A1-CBDD-4A45-903E-652313169FD7}" destId="{37A3CB8F-51F5-4A9A-BA27-5FCC5EA4DE63}" srcOrd="0" destOrd="0" presId="urn:microsoft.com/office/officeart/2008/layout/HorizontalMultiLevelHierarchy"/>
    <dgm:cxn modelId="{5B7D095C-4A6B-4BA8-99D6-ECF3B7EE5468}" srcId="{018FA07D-9AB0-4AA6-A282-7B16B8FFC9C3}" destId="{E5687175-7832-4668-853A-30D35ADF1DCC}" srcOrd="0" destOrd="0" parTransId="{2532F6C2-26FE-429C-8CC8-C3A2F218E024}" sibTransId="{D1C55B58-1416-4BF2-8DD9-B46C08591C66}"/>
    <dgm:cxn modelId="{63B5635F-C98A-4586-BAA0-7AC0FB52F8DE}" type="presOf" srcId="{61E88C3F-AAE2-4D49-9213-20B329C385FA}" destId="{88B22328-3443-4806-99E2-9921E1480123}" srcOrd="0" destOrd="0" presId="urn:microsoft.com/office/officeart/2008/layout/HorizontalMultiLevelHierarchy"/>
    <dgm:cxn modelId="{24021847-D35A-4F22-A8ED-702059923D91}" type="presOf" srcId="{081F239F-EED2-4414-8BC5-7139D28D46BD}" destId="{25D1FB86-A5D4-493F-847E-9298751D103F}" srcOrd="0" destOrd="0" presId="urn:microsoft.com/office/officeart/2008/layout/HorizontalMultiLevelHierarchy"/>
    <dgm:cxn modelId="{1126C647-6B0A-499C-8E54-6C79E050E2D9}" srcId="{018FA07D-9AB0-4AA6-A282-7B16B8FFC9C3}" destId="{0EDF13AF-5E0D-4C0B-AE37-69484B34F035}" srcOrd="2" destOrd="0" parTransId="{AAF17FD7-E7F8-49F7-86C3-85F522F2675E}" sibTransId="{E17873B9-1BCB-410A-B180-334584B7E4E7}"/>
    <dgm:cxn modelId="{613C7671-832F-49D6-AC3F-F30F8BF14FA5}" srcId="{018FA07D-9AB0-4AA6-A282-7B16B8FFC9C3}" destId="{61E88C3F-AAE2-4D49-9213-20B329C385FA}" srcOrd="1" destOrd="0" parTransId="{5A345CBF-7D52-4254-9116-AD3B24172101}" sibTransId="{0760DE5B-02BB-4401-AE91-5CF68F07D398}"/>
    <dgm:cxn modelId="{19A6FE75-808B-46CA-8530-A3029E80E22E}" type="presOf" srcId="{71E10E9C-CFAC-4398-A6E2-D8CED7698417}" destId="{02DCE2CF-36A6-435A-9A93-79D87A38A924}" srcOrd="1" destOrd="0" presId="urn:microsoft.com/office/officeart/2008/layout/HorizontalMultiLevelHierarchy"/>
    <dgm:cxn modelId="{91AE5C78-6969-48C2-A3A9-3CD723045AB2}" type="presOf" srcId="{03B4A80E-10BB-4CF1-8654-B384141646F3}" destId="{EF9BA88E-9CD7-4FD4-9A72-B522628D2E37}" srcOrd="0" destOrd="0" presId="urn:microsoft.com/office/officeart/2008/layout/HorizontalMultiLevelHierarchy"/>
    <dgm:cxn modelId="{AED7227A-3396-46D4-AE1D-C7A659809A9B}" type="presOf" srcId="{71E10E9C-CFAC-4398-A6E2-D8CED7698417}" destId="{59D4D258-59B4-494F-8EE4-83E3867BA991}" srcOrd="0" destOrd="0" presId="urn:microsoft.com/office/officeart/2008/layout/HorizontalMultiLevelHierarchy"/>
    <dgm:cxn modelId="{BEB85E87-2A05-40CF-AD1B-01D56D86B1B2}" type="presOf" srcId="{081F239F-EED2-4414-8BC5-7139D28D46BD}" destId="{CEB87756-263E-4308-ACF0-35B9E16EB49B}" srcOrd="1" destOrd="0" presId="urn:microsoft.com/office/officeart/2008/layout/HorizontalMultiLevelHierarchy"/>
    <dgm:cxn modelId="{51DBB593-9C43-478C-8458-53EEC08314F4}" type="presOf" srcId="{94DF4ED3-45BD-4464-8E2F-577C1BA3589B}" destId="{75246834-6E76-43B4-A554-2A97EC3D5541}" srcOrd="0" destOrd="0" presId="urn:microsoft.com/office/officeart/2008/layout/HorizontalMultiLevelHierarchy"/>
    <dgm:cxn modelId="{892FFEA6-60D8-4D19-8D8C-F5B7797B39A3}" srcId="{33599B4B-C96A-49BD-B9CC-CD5F275F3817}" destId="{37991C6A-6C87-44F9-AC4E-8B3A0F866D4D}" srcOrd="0" destOrd="0" parTransId="{DD96EC13-07FE-4544-875F-200EF690F769}" sibTransId="{6FB67E0A-65ED-4F28-9D90-7E8797BBD736}"/>
    <dgm:cxn modelId="{16C06CB0-6A63-4800-811E-4A6161FE2C7A}" srcId="{43628634-82C4-47E5-9240-F5B280AA4735}" destId="{4B1161A1-CBDD-4A45-903E-652313169FD7}" srcOrd="0" destOrd="0" parTransId="{ABC5B988-8533-4E75-B547-093F5BA5B34E}" sibTransId="{E0111A4C-6440-4E18-9A3C-5C549A23B316}"/>
    <dgm:cxn modelId="{2A441EB7-3132-48F3-AC3C-60FA42367329}" type="presOf" srcId="{ABC5B988-8533-4E75-B547-093F5BA5B34E}" destId="{E34F070C-EA10-4718-9158-DAF1F15C7BD5}" srcOrd="0" destOrd="0" presId="urn:microsoft.com/office/officeart/2008/layout/HorizontalMultiLevelHierarchy"/>
    <dgm:cxn modelId="{B15CA6BA-D3A1-4B31-94B4-5A4E94F88F01}" type="presOf" srcId="{0679CA37-1FBF-4506-BD7A-6E3E4A224632}" destId="{2B949F8E-0AA6-4F76-A6B1-AA4DBBB7DE08}" srcOrd="0" destOrd="0" presId="urn:microsoft.com/office/officeart/2008/layout/HorizontalMultiLevelHierarchy"/>
    <dgm:cxn modelId="{BADBA0BB-62AB-49B5-9243-C51F96695C4E}" srcId="{61E88C3F-AAE2-4D49-9213-20B329C385FA}" destId="{43628634-82C4-47E5-9240-F5B280AA4735}" srcOrd="0" destOrd="0" parTransId="{081F239F-EED2-4414-8BC5-7139D28D46BD}" sibTransId="{65803197-4752-4F9E-8E99-ABFBDCAB9E1F}"/>
    <dgm:cxn modelId="{A2AFFBC7-D705-4042-93C3-5DB64116F5A1}" srcId="{0679CA37-1FBF-4506-BD7A-6E3E4A224632}" destId="{94DF4ED3-45BD-4464-8E2F-577C1BA3589B}" srcOrd="0" destOrd="0" parTransId="{71E10E9C-CFAC-4398-A6E2-D8CED7698417}" sibTransId="{748656A3-B6B3-4080-BB40-98AA550243A9}"/>
    <dgm:cxn modelId="{CE1A1ED7-1829-47E9-84BB-EA50E392B5C0}" type="presOf" srcId="{6AE0884A-47E2-4940-8FEB-C85D262C9C92}" destId="{7778BA8F-B828-4A51-B69B-D0A2D30A0F85}" srcOrd="1" destOrd="0" presId="urn:microsoft.com/office/officeart/2008/layout/HorizontalMultiLevelHierarchy"/>
    <dgm:cxn modelId="{C14D26E4-3E64-4D10-80DB-516C9340CCAD}" srcId="{E5687175-7832-4668-853A-30D35ADF1DCC}" destId="{33599B4B-C96A-49BD-B9CC-CD5F275F3817}" srcOrd="0" destOrd="0" parTransId="{03B4A80E-10BB-4CF1-8654-B384141646F3}" sibTransId="{A6963DB6-C4D9-4AA5-B4A9-20A3B7CAB80D}"/>
    <dgm:cxn modelId="{D7CC0DE5-8FFB-4452-969F-03609505D5A7}" type="presOf" srcId="{DD96EC13-07FE-4544-875F-200EF690F769}" destId="{D946A065-BDC5-4C02-98E8-93B1C49AFB9C}" srcOrd="1" destOrd="0" presId="urn:microsoft.com/office/officeart/2008/layout/HorizontalMultiLevelHierarchy"/>
    <dgm:cxn modelId="{9CEC7CF2-AE72-4FC9-B06D-98D862DA9CB9}" srcId="{0EDF13AF-5E0D-4C0B-AE37-69484B34F035}" destId="{0679CA37-1FBF-4506-BD7A-6E3E4A224632}" srcOrd="0" destOrd="0" parTransId="{6AE0884A-47E2-4940-8FEB-C85D262C9C92}" sibTransId="{988266AF-5E30-49D6-B088-17B44CCFD67E}"/>
    <dgm:cxn modelId="{6A549AF3-D234-4C1F-888C-30DCBD0773D8}" type="presOf" srcId="{DD96EC13-07FE-4544-875F-200EF690F769}" destId="{3CC8A5C5-3BA2-4CC1-9550-4D4B3E8CF123}" srcOrd="0" destOrd="0" presId="urn:microsoft.com/office/officeart/2008/layout/HorizontalMultiLevelHierarchy"/>
    <dgm:cxn modelId="{AA509BF9-43C4-4FE9-BA21-9BAA761F320A}" type="presOf" srcId="{0EDF13AF-5E0D-4C0B-AE37-69484B34F035}" destId="{D6695EC2-6C66-483E-AE66-928F7EDE46B5}" srcOrd="0" destOrd="0" presId="urn:microsoft.com/office/officeart/2008/layout/HorizontalMultiLevelHierarchy"/>
    <dgm:cxn modelId="{5C3DCAFE-1C80-4462-9858-5A8C3FB01471}" type="presOf" srcId="{6AE0884A-47E2-4940-8FEB-C85D262C9C92}" destId="{552D57BF-7CE9-4F60-9050-FF8B8AA8C17C}" srcOrd="0" destOrd="0" presId="urn:microsoft.com/office/officeart/2008/layout/HorizontalMultiLevelHierarchy"/>
    <dgm:cxn modelId="{5FAEB89D-2EBB-43AA-9806-3951C87DC806}" type="presParOf" srcId="{B365BCEB-8F7E-46BF-B9FA-2D5294367E2A}" destId="{DA3F59F1-0CBE-4E7B-89E5-D5DAABCDDBD2}" srcOrd="0" destOrd="0" presId="urn:microsoft.com/office/officeart/2008/layout/HorizontalMultiLevelHierarchy"/>
    <dgm:cxn modelId="{C92CD3C3-BC28-4EC8-946B-C30721A991A3}" type="presParOf" srcId="{DA3F59F1-0CBE-4E7B-89E5-D5DAABCDDBD2}" destId="{230511D7-4B25-4AC6-87DC-103EF38913E6}" srcOrd="0" destOrd="0" presId="urn:microsoft.com/office/officeart/2008/layout/HorizontalMultiLevelHierarchy"/>
    <dgm:cxn modelId="{374A3DE8-3AE0-4802-92E0-A31E977274E1}" type="presParOf" srcId="{DA3F59F1-0CBE-4E7B-89E5-D5DAABCDDBD2}" destId="{9D4E5AE1-1EF3-4C9D-9165-774F4B7FB9F5}" srcOrd="1" destOrd="0" presId="urn:microsoft.com/office/officeart/2008/layout/HorizontalMultiLevelHierarchy"/>
    <dgm:cxn modelId="{99082304-5A90-4096-A06E-56B37F6A1C0B}" type="presParOf" srcId="{9D4E5AE1-1EF3-4C9D-9165-774F4B7FB9F5}" destId="{EF9BA88E-9CD7-4FD4-9A72-B522628D2E37}" srcOrd="0" destOrd="0" presId="urn:microsoft.com/office/officeart/2008/layout/HorizontalMultiLevelHierarchy"/>
    <dgm:cxn modelId="{6E65CFE2-F28D-44B0-833B-924AA56D9727}" type="presParOf" srcId="{EF9BA88E-9CD7-4FD4-9A72-B522628D2E37}" destId="{5A398EBA-0721-4E78-B0CA-96B1655CE32A}" srcOrd="0" destOrd="0" presId="urn:microsoft.com/office/officeart/2008/layout/HorizontalMultiLevelHierarchy"/>
    <dgm:cxn modelId="{E5C904DF-4036-42C7-A375-D679A938F4B6}" type="presParOf" srcId="{9D4E5AE1-1EF3-4C9D-9165-774F4B7FB9F5}" destId="{EEA4C408-8CAF-4B01-85D6-2557543B6585}" srcOrd="1" destOrd="0" presId="urn:microsoft.com/office/officeart/2008/layout/HorizontalMultiLevelHierarchy"/>
    <dgm:cxn modelId="{2CFEB7FE-21F3-49FB-9F0F-4F9ED1DA91D2}" type="presParOf" srcId="{EEA4C408-8CAF-4B01-85D6-2557543B6585}" destId="{621F9B41-3DF8-4C6A-9F06-81F8B164594D}" srcOrd="0" destOrd="0" presId="urn:microsoft.com/office/officeart/2008/layout/HorizontalMultiLevelHierarchy"/>
    <dgm:cxn modelId="{96C94708-55EC-402D-8908-B8F8B8C72BCB}" type="presParOf" srcId="{EEA4C408-8CAF-4B01-85D6-2557543B6585}" destId="{187A8FD4-8E89-4980-B008-43F9B055040E}" srcOrd="1" destOrd="0" presId="urn:microsoft.com/office/officeart/2008/layout/HorizontalMultiLevelHierarchy"/>
    <dgm:cxn modelId="{C9432040-BA81-464A-9139-2833991B98D3}" type="presParOf" srcId="{187A8FD4-8E89-4980-B008-43F9B055040E}" destId="{3CC8A5C5-3BA2-4CC1-9550-4D4B3E8CF123}" srcOrd="0" destOrd="0" presId="urn:microsoft.com/office/officeart/2008/layout/HorizontalMultiLevelHierarchy"/>
    <dgm:cxn modelId="{1C2F5AAF-3FFD-4487-A33F-F1F143B7F6B7}" type="presParOf" srcId="{3CC8A5C5-3BA2-4CC1-9550-4D4B3E8CF123}" destId="{D946A065-BDC5-4C02-98E8-93B1C49AFB9C}" srcOrd="0" destOrd="0" presId="urn:microsoft.com/office/officeart/2008/layout/HorizontalMultiLevelHierarchy"/>
    <dgm:cxn modelId="{E0D09042-55CE-46C5-B130-598B2B806131}" type="presParOf" srcId="{187A8FD4-8E89-4980-B008-43F9B055040E}" destId="{636CFD38-E913-4BDC-AFC0-C456C85C365E}" srcOrd="1" destOrd="0" presId="urn:microsoft.com/office/officeart/2008/layout/HorizontalMultiLevelHierarchy"/>
    <dgm:cxn modelId="{EAE20DFB-F8A1-42FD-878C-8B68179713A7}" type="presParOf" srcId="{636CFD38-E913-4BDC-AFC0-C456C85C365E}" destId="{0A7F7948-D97C-4F4E-AC41-FC598834B864}" srcOrd="0" destOrd="0" presId="urn:microsoft.com/office/officeart/2008/layout/HorizontalMultiLevelHierarchy"/>
    <dgm:cxn modelId="{860F0E94-C270-44FA-9CD1-5CDC3E6FF18C}" type="presParOf" srcId="{636CFD38-E913-4BDC-AFC0-C456C85C365E}" destId="{AC56145D-2864-4C87-8849-DDACC52AC3A8}" srcOrd="1" destOrd="0" presId="urn:microsoft.com/office/officeart/2008/layout/HorizontalMultiLevelHierarchy"/>
    <dgm:cxn modelId="{77C05D49-471C-4594-A9D1-803CCA10EB84}" type="presParOf" srcId="{B365BCEB-8F7E-46BF-B9FA-2D5294367E2A}" destId="{18A65714-8EEE-42C8-86D3-B95248305DF1}" srcOrd="1" destOrd="0" presId="urn:microsoft.com/office/officeart/2008/layout/HorizontalMultiLevelHierarchy"/>
    <dgm:cxn modelId="{B976CF83-E9E8-4D72-96D3-EE7B1A2A76C5}" type="presParOf" srcId="{18A65714-8EEE-42C8-86D3-B95248305DF1}" destId="{88B22328-3443-4806-99E2-9921E1480123}" srcOrd="0" destOrd="0" presId="urn:microsoft.com/office/officeart/2008/layout/HorizontalMultiLevelHierarchy"/>
    <dgm:cxn modelId="{E40FBA64-19FA-4155-BC4C-29F0C87EE046}" type="presParOf" srcId="{18A65714-8EEE-42C8-86D3-B95248305DF1}" destId="{D6E5A519-858A-4ECA-ABEA-36B50A594C72}" srcOrd="1" destOrd="0" presId="urn:microsoft.com/office/officeart/2008/layout/HorizontalMultiLevelHierarchy"/>
    <dgm:cxn modelId="{8E2C0CE2-D434-40EC-8C29-5555305138EB}" type="presParOf" srcId="{D6E5A519-858A-4ECA-ABEA-36B50A594C72}" destId="{25D1FB86-A5D4-493F-847E-9298751D103F}" srcOrd="0" destOrd="0" presId="urn:microsoft.com/office/officeart/2008/layout/HorizontalMultiLevelHierarchy"/>
    <dgm:cxn modelId="{6608C7DD-8FC6-4C84-9477-BCCD043EB407}" type="presParOf" srcId="{25D1FB86-A5D4-493F-847E-9298751D103F}" destId="{CEB87756-263E-4308-ACF0-35B9E16EB49B}" srcOrd="0" destOrd="0" presId="urn:microsoft.com/office/officeart/2008/layout/HorizontalMultiLevelHierarchy"/>
    <dgm:cxn modelId="{F512A497-35C4-4C00-AFD2-40DFB7ED90B5}" type="presParOf" srcId="{D6E5A519-858A-4ECA-ABEA-36B50A594C72}" destId="{67EA0323-4AFE-4596-9E89-353309745B52}" srcOrd="1" destOrd="0" presId="urn:microsoft.com/office/officeart/2008/layout/HorizontalMultiLevelHierarchy"/>
    <dgm:cxn modelId="{98944640-0E4D-4794-87C8-426F75259B39}" type="presParOf" srcId="{67EA0323-4AFE-4596-9E89-353309745B52}" destId="{63F84753-6B27-4966-AE14-226F5BE6B96D}" srcOrd="0" destOrd="0" presId="urn:microsoft.com/office/officeart/2008/layout/HorizontalMultiLevelHierarchy"/>
    <dgm:cxn modelId="{21CC479F-C115-4BEA-9CA7-1B7DE79771A0}" type="presParOf" srcId="{67EA0323-4AFE-4596-9E89-353309745B52}" destId="{90078E1F-73B9-411E-8DD8-9913C4737BA2}" srcOrd="1" destOrd="0" presId="urn:microsoft.com/office/officeart/2008/layout/HorizontalMultiLevelHierarchy"/>
    <dgm:cxn modelId="{D5653457-D4C8-430D-A8FC-31A2D26AF8A2}" type="presParOf" srcId="{90078E1F-73B9-411E-8DD8-9913C4737BA2}" destId="{E34F070C-EA10-4718-9158-DAF1F15C7BD5}" srcOrd="0" destOrd="0" presId="urn:microsoft.com/office/officeart/2008/layout/HorizontalMultiLevelHierarchy"/>
    <dgm:cxn modelId="{90ADB02A-73A5-4587-A522-2605A0EE825B}" type="presParOf" srcId="{E34F070C-EA10-4718-9158-DAF1F15C7BD5}" destId="{ABF0B1E2-13CF-41CE-BD6B-F24D4E65C66E}" srcOrd="0" destOrd="0" presId="urn:microsoft.com/office/officeart/2008/layout/HorizontalMultiLevelHierarchy"/>
    <dgm:cxn modelId="{13FEF080-CD32-4C80-840D-2C59954B5707}" type="presParOf" srcId="{90078E1F-73B9-411E-8DD8-9913C4737BA2}" destId="{E5C8738D-D256-4B6E-8D4A-E4446C59B415}" srcOrd="1" destOrd="0" presId="urn:microsoft.com/office/officeart/2008/layout/HorizontalMultiLevelHierarchy"/>
    <dgm:cxn modelId="{11EE8EC4-6B61-4641-9C6B-7609DC5AB5B3}" type="presParOf" srcId="{E5C8738D-D256-4B6E-8D4A-E4446C59B415}" destId="{37A3CB8F-51F5-4A9A-BA27-5FCC5EA4DE63}" srcOrd="0" destOrd="0" presId="urn:microsoft.com/office/officeart/2008/layout/HorizontalMultiLevelHierarchy"/>
    <dgm:cxn modelId="{E943C8C8-E876-43BE-BF95-CA9384573324}" type="presParOf" srcId="{E5C8738D-D256-4B6E-8D4A-E4446C59B415}" destId="{712E1C51-1459-450F-8B2B-5592F0AE12EC}" srcOrd="1" destOrd="0" presId="urn:microsoft.com/office/officeart/2008/layout/HorizontalMultiLevelHierarchy"/>
    <dgm:cxn modelId="{D7D68441-311D-44F0-90E6-35308383FB03}" type="presParOf" srcId="{B365BCEB-8F7E-46BF-B9FA-2D5294367E2A}" destId="{2F9F634E-7FC4-471B-8454-0B37D2E77ECE}" srcOrd="2" destOrd="0" presId="urn:microsoft.com/office/officeart/2008/layout/HorizontalMultiLevelHierarchy"/>
    <dgm:cxn modelId="{103C019D-E46C-4685-B32C-A985C21BF180}" type="presParOf" srcId="{2F9F634E-7FC4-471B-8454-0B37D2E77ECE}" destId="{D6695EC2-6C66-483E-AE66-928F7EDE46B5}" srcOrd="0" destOrd="0" presId="urn:microsoft.com/office/officeart/2008/layout/HorizontalMultiLevelHierarchy"/>
    <dgm:cxn modelId="{B9F4D5CC-015B-48F0-9C6D-57136D77BCD6}" type="presParOf" srcId="{2F9F634E-7FC4-471B-8454-0B37D2E77ECE}" destId="{1C66571A-C00A-4832-8ADE-2AF6D5B8ECE1}" srcOrd="1" destOrd="0" presId="urn:microsoft.com/office/officeart/2008/layout/HorizontalMultiLevelHierarchy"/>
    <dgm:cxn modelId="{C1579A3F-93C3-4AE4-A822-831D93EC7E40}" type="presParOf" srcId="{1C66571A-C00A-4832-8ADE-2AF6D5B8ECE1}" destId="{552D57BF-7CE9-4F60-9050-FF8B8AA8C17C}" srcOrd="0" destOrd="0" presId="urn:microsoft.com/office/officeart/2008/layout/HorizontalMultiLevelHierarchy"/>
    <dgm:cxn modelId="{26FAB7D1-38F3-47B7-8158-6E3D03108DAE}" type="presParOf" srcId="{552D57BF-7CE9-4F60-9050-FF8B8AA8C17C}" destId="{7778BA8F-B828-4A51-B69B-D0A2D30A0F85}" srcOrd="0" destOrd="0" presId="urn:microsoft.com/office/officeart/2008/layout/HorizontalMultiLevelHierarchy"/>
    <dgm:cxn modelId="{3ADD5CE5-624C-4C46-810F-7AE645E64240}" type="presParOf" srcId="{1C66571A-C00A-4832-8ADE-2AF6D5B8ECE1}" destId="{C561353F-73AB-4093-BFA6-2B615EB14465}" srcOrd="1" destOrd="0" presId="urn:microsoft.com/office/officeart/2008/layout/HorizontalMultiLevelHierarchy"/>
    <dgm:cxn modelId="{DF41A735-1272-4A15-AA3A-935F129E455A}" type="presParOf" srcId="{C561353F-73AB-4093-BFA6-2B615EB14465}" destId="{2B949F8E-0AA6-4F76-A6B1-AA4DBBB7DE08}" srcOrd="0" destOrd="0" presId="urn:microsoft.com/office/officeart/2008/layout/HorizontalMultiLevelHierarchy"/>
    <dgm:cxn modelId="{C37D8396-96D1-46B1-9D88-BA963C47684E}" type="presParOf" srcId="{C561353F-73AB-4093-BFA6-2B615EB14465}" destId="{8E7BBBD0-2A3A-4626-A5A8-D8626F61FF7D}" srcOrd="1" destOrd="0" presId="urn:microsoft.com/office/officeart/2008/layout/HorizontalMultiLevelHierarchy"/>
    <dgm:cxn modelId="{E86E401E-E112-4104-9847-444F88F0A4BD}" type="presParOf" srcId="{8E7BBBD0-2A3A-4626-A5A8-D8626F61FF7D}" destId="{59D4D258-59B4-494F-8EE4-83E3867BA991}" srcOrd="0" destOrd="0" presId="urn:microsoft.com/office/officeart/2008/layout/HorizontalMultiLevelHierarchy"/>
    <dgm:cxn modelId="{D6CEF83A-87C6-4F1D-9C97-8FA75A42DA31}" type="presParOf" srcId="{59D4D258-59B4-494F-8EE4-83E3867BA991}" destId="{02DCE2CF-36A6-435A-9A93-79D87A38A924}" srcOrd="0" destOrd="0" presId="urn:microsoft.com/office/officeart/2008/layout/HorizontalMultiLevelHierarchy"/>
    <dgm:cxn modelId="{69A2F0E5-7440-4F6C-8E16-830F4439FB23}" type="presParOf" srcId="{8E7BBBD0-2A3A-4626-A5A8-D8626F61FF7D}" destId="{E928F065-5737-4228-8CA0-157D9762502D}" srcOrd="1" destOrd="0" presId="urn:microsoft.com/office/officeart/2008/layout/HorizontalMultiLevelHierarchy"/>
    <dgm:cxn modelId="{FBDF0B67-A20C-46E4-BB23-9890BC763F6C}" type="presParOf" srcId="{E928F065-5737-4228-8CA0-157D9762502D}" destId="{75246834-6E76-43B4-A554-2A97EC3D5541}" srcOrd="0" destOrd="0" presId="urn:microsoft.com/office/officeart/2008/layout/HorizontalMultiLevelHierarchy"/>
    <dgm:cxn modelId="{37D76796-FEA8-44DA-B542-5A8832A27DD2}" type="presParOf" srcId="{E928F065-5737-4228-8CA0-157D9762502D}" destId="{87853669-A0D0-4BFD-BCD9-0F7A2665109C}" srcOrd="1" destOrd="0" presId="urn:microsoft.com/office/officeart/2008/layout/HorizontalMultiLevelHierarchy"/>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9123BEC-5CF9-4916-8E79-DDA1EA32F0C6}"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IN"/>
        </a:p>
      </dgm:t>
    </dgm:pt>
    <dgm:pt modelId="{EFBD969B-E284-4047-BA26-97C1EAAFEE44}">
      <dgm:prSet phldrT="[Text]"/>
      <dgm:spPr/>
      <dgm:t>
        <a:bodyPr/>
        <a:lstStyle/>
        <a:p>
          <a:r>
            <a:rPr lang="en-IN" dirty="0"/>
            <a:t>Pattern classifier</a:t>
          </a:r>
        </a:p>
      </dgm:t>
    </dgm:pt>
    <dgm:pt modelId="{6BED22A5-4E52-42EE-B5F1-72DA1DBB4D77}" type="parTrans" cxnId="{F221924B-8F0E-4722-B750-CAD58355525E}">
      <dgm:prSet/>
      <dgm:spPr/>
      <dgm:t>
        <a:bodyPr/>
        <a:lstStyle/>
        <a:p>
          <a:endParaRPr lang="en-IN"/>
        </a:p>
      </dgm:t>
    </dgm:pt>
    <dgm:pt modelId="{5B5719F3-E714-4B73-A852-162253F3F8E1}" type="sibTrans" cxnId="{F221924B-8F0E-4722-B750-CAD58355525E}">
      <dgm:prSet/>
      <dgm:spPr/>
      <dgm:t>
        <a:bodyPr/>
        <a:lstStyle/>
        <a:p>
          <a:endParaRPr lang="en-IN"/>
        </a:p>
      </dgm:t>
    </dgm:pt>
    <dgm:pt modelId="{2C839598-6503-4EFC-B985-3BCA052E512B}">
      <dgm:prSet phldrT="[Text]"/>
      <dgm:spPr/>
      <dgm:t>
        <a:bodyPr/>
        <a:lstStyle/>
        <a:p>
          <a:r>
            <a:rPr lang="en-IN" dirty="0"/>
            <a:t>Gaussian noise</a:t>
          </a:r>
        </a:p>
      </dgm:t>
    </dgm:pt>
    <dgm:pt modelId="{5BC78977-442A-4E4E-A2BB-40F025D27D4A}" type="parTrans" cxnId="{3CF5C6AE-AF1C-4C44-A2B1-EE1EEC1B501C}">
      <dgm:prSet/>
      <dgm:spPr/>
      <dgm:t>
        <a:bodyPr/>
        <a:lstStyle/>
        <a:p>
          <a:endParaRPr lang="en-IN"/>
        </a:p>
      </dgm:t>
    </dgm:pt>
    <dgm:pt modelId="{16A53B6E-A815-4B93-9052-2A1EEE17181F}" type="sibTrans" cxnId="{3CF5C6AE-AF1C-4C44-A2B1-EE1EEC1B501C}">
      <dgm:prSet/>
      <dgm:spPr/>
      <dgm:t>
        <a:bodyPr/>
        <a:lstStyle/>
        <a:p>
          <a:endParaRPr lang="en-IN"/>
        </a:p>
      </dgm:t>
    </dgm:pt>
    <dgm:pt modelId="{E3E5441E-C421-4468-83EE-4F04995E7672}">
      <dgm:prSet phldrT="[Text]"/>
      <dgm:spPr/>
      <dgm:t>
        <a:bodyPr/>
        <a:lstStyle/>
        <a:p>
          <a:r>
            <a:rPr lang="en-IN" dirty="0"/>
            <a:t>Speckle noise</a:t>
          </a:r>
        </a:p>
      </dgm:t>
    </dgm:pt>
    <dgm:pt modelId="{C2A3A26C-86BC-406F-B106-10A391798492}" type="parTrans" cxnId="{205F03A0-7777-4695-8783-6A4367798202}">
      <dgm:prSet/>
      <dgm:spPr/>
      <dgm:t>
        <a:bodyPr/>
        <a:lstStyle/>
        <a:p>
          <a:endParaRPr lang="en-IN"/>
        </a:p>
      </dgm:t>
    </dgm:pt>
    <dgm:pt modelId="{58D58494-06C8-4837-99C3-187D8362C564}" type="sibTrans" cxnId="{205F03A0-7777-4695-8783-6A4367798202}">
      <dgm:prSet/>
      <dgm:spPr/>
      <dgm:t>
        <a:bodyPr/>
        <a:lstStyle/>
        <a:p>
          <a:endParaRPr lang="en-IN"/>
        </a:p>
      </dgm:t>
    </dgm:pt>
    <dgm:pt modelId="{EFFCB626-293B-4E81-A82F-11B53F113EDE}">
      <dgm:prSet phldrT="[Text]"/>
      <dgm:spPr/>
      <dgm:t>
        <a:bodyPr/>
        <a:lstStyle/>
        <a:p>
          <a:r>
            <a:rPr lang="en-IN" dirty="0"/>
            <a:t>Impulsive noise</a:t>
          </a:r>
        </a:p>
      </dgm:t>
    </dgm:pt>
    <dgm:pt modelId="{8037A30E-6664-4BCF-88FF-D6EB68506AFA}" type="parTrans" cxnId="{E5C780E5-95D5-4F9B-9E63-7A94A61E54D9}">
      <dgm:prSet/>
      <dgm:spPr/>
      <dgm:t>
        <a:bodyPr/>
        <a:lstStyle/>
        <a:p>
          <a:endParaRPr lang="en-IN"/>
        </a:p>
      </dgm:t>
    </dgm:pt>
    <dgm:pt modelId="{0BBBC726-5E73-4A05-8244-7E311C198D4F}" type="sibTrans" cxnId="{E5C780E5-95D5-4F9B-9E63-7A94A61E54D9}">
      <dgm:prSet/>
      <dgm:spPr/>
      <dgm:t>
        <a:bodyPr/>
        <a:lstStyle/>
        <a:p>
          <a:endParaRPr lang="en-IN"/>
        </a:p>
      </dgm:t>
    </dgm:pt>
    <dgm:pt modelId="{F6FF3B42-589A-4505-8E62-1BE58E3E8803}" type="pres">
      <dgm:prSet presAssocID="{69123BEC-5CF9-4916-8E79-DDA1EA32F0C6}" presName="hierChild1" presStyleCnt="0">
        <dgm:presLayoutVars>
          <dgm:orgChart val="1"/>
          <dgm:chPref val="1"/>
          <dgm:dir/>
          <dgm:animOne val="branch"/>
          <dgm:animLvl val="lvl"/>
          <dgm:resizeHandles/>
        </dgm:presLayoutVars>
      </dgm:prSet>
      <dgm:spPr/>
    </dgm:pt>
    <dgm:pt modelId="{F529C78B-2F81-4ABB-A4B2-1ACB81131934}" type="pres">
      <dgm:prSet presAssocID="{EFBD969B-E284-4047-BA26-97C1EAAFEE44}" presName="hierRoot1" presStyleCnt="0">
        <dgm:presLayoutVars>
          <dgm:hierBranch val="init"/>
        </dgm:presLayoutVars>
      </dgm:prSet>
      <dgm:spPr/>
    </dgm:pt>
    <dgm:pt modelId="{D4491853-44F9-44B5-A6C6-65A88F8D4021}" type="pres">
      <dgm:prSet presAssocID="{EFBD969B-E284-4047-BA26-97C1EAAFEE44}" presName="rootComposite1" presStyleCnt="0"/>
      <dgm:spPr/>
    </dgm:pt>
    <dgm:pt modelId="{247E126E-C277-4AA7-8D5A-5439B5B73E6B}" type="pres">
      <dgm:prSet presAssocID="{EFBD969B-E284-4047-BA26-97C1EAAFEE44}" presName="rootText1" presStyleLbl="node0" presStyleIdx="0" presStyleCnt="1">
        <dgm:presLayoutVars>
          <dgm:chPref val="3"/>
        </dgm:presLayoutVars>
      </dgm:prSet>
      <dgm:spPr/>
    </dgm:pt>
    <dgm:pt modelId="{4983BBA3-10D5-48B2-914D-D550BDD3E573}" type="pres">
      <dgm:prSet presAssocID="{EFBD969B-E284-4047-BA26-97C1EAAFEE44}" presName="rootConnector1" presStyleLbl="node1" presStyleIdx="0" presStyleCnt="0"/>
      <dgm:spPr/>
    </dgm:pt>
    <dgm:pt modelId="{FBEFFEB0-9E4C-4572-8884-67B366305A0B}" type="pres">
      <dgm:prSet presAssocID="{EFBD969B-E284-4047-BA26-97C1EAAFEE44}" presName="hierChild2" presStyleCnt="0"/>
      <dgm:spPr/>
    </dgm:pt>
    <dgm:pt modelId="{D45A5307-81ED-425D-8B7D-5405F65A8391}" type="pres">
      <dgm:prSet presAssocID="{5BC78977-442A-4E4E-A2BB-40F025D27D4A}" presName="Name37" presStyleLbl="parChTrans1D2" presStyleIdx="0" presStyleCnt="3"/>
      <dgm:spPr/>
    </dgm:pt>
    <dgm:pt modelId="{AAD33396-2B86-48AD-96B0-A95834A24327}" type="pres">
      <dgm:prSet presAssocID="{2C839598-6503-4EFC-B985-3BCA052E512B}" presName="hierRoot2" presStyleCnt="0">
        <dgm:presLayoutVars>
          <dgm:hierBranch val="init"/>
        </dgm:presLayoutVars>
      </dgm:prSet>
      <dgm:spPr/>
    </dgm:pt>
    <dgm:pt modelId="{4BB0F00B-A23E-4AE2-9A06-419018954FB6}" type="pres">
      <dgm:prSet presAssocID="{2C839598-6503-4EFC-B985-3BCA052E512B}" presName="rootComposite" presStyleCnt="0"/>
      <dgm:spPr/>
    </dgm:pt>
    <dgm:pt modelId="{EF4938EE-C146-438C-822D-0B9A5109E453}" type="pres">
      <dgm:prSet presAssocID="{2C839598-6503-4EFC-B985-3BCA052E512B}" presName="rootText" presStyleLbl="node2" presStyleIdx="0" presStyleCnt="3">
        <dgm:presLayoutVars>
          <dgm:chPref val="3"/>
        </dgm:presLayoutVars>
      </dgm:prSet>
      <dgm:spPr/>
    </dgm:pt>
    <dgm:pt modelId="{1C0D3FF2-617D-4B64-9DE7-ADC097F89AA7}" type="pres">
      <dgm:prSet presAssocID="{2C839598-6503-4EFC-B985-3BCA052E512B}" presName="rootConnector" presStyleLbl="node2" presStyleIdx="0" presStyleCnt="3"/>
      <dgm:spPr/>
    </dgm:pt>
    <dgm:pt modelId="{36443A7D-38CA-43D0-A11D-D5A368155834}" type="pres">
      <dgm:prSet presAssocID="{2C839598-6503-4EFC-B985-3BCA052E512B}" presName="hierChild4" presStyleCnt="0"/>
      <dgm:spPr/>
    </dgm:pt>
    <dgm:pt modelId="{4F2C788F-0DB6-4B8B-B335-F6D414162B63}" type="pres">
      <dgm:prSet presAssocID="{2C839598-6503-4EFC-B985-3BCA052E512B}" presName="hierChild5" presStyleCnt="0"/>
      <dgm:spPr/>
    </dgm:pt>
    <dgm:pt modelId="{A1F4C755-6A0F-4A84-BC1E-D0ADD9F19ACC}" type="pres">
      <dgm:prSet presAssocID="{C2A3A26C-86BC-406F-B106-10A391798492}" presName="Name37" presStyleLbl="parChTrans1D2" presStyleIdx="1" presStyleCnt="3"/>
      <dgm:spPr/>
    </dgm:pt>
    <dgm:pt modelId="{DFAECF1D-21BF-4BBE-8F3E-D3118A6B3C89}" type="pres">
      <dgm:prSet presAssocID="{E3E5441E-C421-4468-83EE-4F04995E7672}" presName="hierRoot2" presStyleCnt="0">
        <dgm:presLayoutVars>
          <dgm:hierBranch val="init"/>
        </dgm:presLayoutVars>
      </dgm:prSet>
      <dgm:spPr/>
    </dgm:pt>
    <dgm:pt modelId="{8A01BB32-00E1-483C-A05A-A9F50EACB616}" type="pres">
      <dgm:prSet presAssocID="{E3E5441E-C421-4468-83EE-4F04995E7672}" presName="rootComposite" presStyleCnt="0"/>
      <dgm:spPr/>
    </dgm:pt>
    <dgm:pt modelId="{305448AE-6FBE-4A31-A8B8-EFB88BD0A147}" type="pres">
      <dgm:prSet presAssocID="{E3E5441E-C421-4468-83EE-4F04995E7672}" presName="rootText" presStyleLbl="node2" presStyleIdx="1" presStyleCnt="3">
        <dgm:presLayoutVars>
          <dgm:chPref val="3"/>
        </dgm:presLayoutVars>
      </dgm:prSet>
      <dgm:spPr/>
    </dgm:pt>
    <dgm:pt modelId="{EEE3CA7C-C31C-4A74-AA7D-5FBD420DE673}" type="pres">
      <dgm:prSet presAssocID="{E3E5441E-C421-4468-83EE-4F04995E7672}" presName="rootConnector" presStyleLbl="node2" presStyleIdx="1" presStyleCnt="3"/>
      <dgm:spPr/>
    </dgm:pt>
    <dgm:pt modelId="{82EDE28E-C90D-408D-843D-91B3347CAE80}" type="pres">
      <dgm:prSet presAssocID="{E3E5441E-C421-4468-83EE-4F04995E7672}" presName="hierChild4" presStyleCnt="0"/>
      <dgm:spPr/>
    </dgm:pt>
    <dgm:pt modelId="{EF65EA6A-D5E1-41F2-A5E7-B704532C16E4}" type="pres">
      <dgm:prSet presAssocID="{E3E5441E-C421-4468-83EE-4F04995E7672}" presName="hierChild5" presStyleCnt="0"/>
      <dgm:spPr/>
    </dgm:pt>
    <dgm:pt modelId="{2968538A-8A53-4A8A-B6AB-FD98B8969A38}" type="pres">
      <dgm:prSet presAssocID="{8037A30E-6664-4BCF-88FF-D6EB68506AFA}" presName="Name37" presStyleLbl="parChTrans1D2" presStyleIdx="2" presStyleCnt="3"/>
      <dgm:spPr/>
    </dgm:pt>
    <dgm:pt modelId="{15E196C2-8DE9-42B2-B69E-244252107C43}" type="pres">
      <dgm:prSet presAssocID="{EFFCB626-293B-4E81-A82F-11B53F113EDE}" presName="hierRoot2" presStyleCnt="0">
        <dgm:presLayoutVars>
          <dgm:hierBranch val="init"/>
        </dgm:presLayoutVars>
      </dgm:prSet>
      <dgm:spPr/>
    </dgm:pt>
    <dgm:pt modelId="{CC658F3F-E0BC-409E-B079-7C7C16591B23}" type="pres">
      <dgm:prSet presAssocID="{EFFCB626-293B-4E81-A82F-11B53F113EDE}" presName="rootComposite" presStyleCnt="0"/>
      <dgm:spPr/>
    </dgm:pt>
    <dgm:pt modelId="{C905A68E-75DB-4504-923C-17FC1EEA6881}" type="pres">
      <dgm:prSet presAssocID="{EFFCB626-293B-4E81-A82F-11B53F113EDE}" presName="rootText" presStyleLbl="node2" presStyleIdx="2" presStyleCnt="3">
        <dgm:presLayoutVars>
          <dgm:chPref val="3"/>
        </dgm:presLayoutVars>
      </dgm:prSet>
      <dgm:spPr/>
    </dgm:pt>
    <dgm:pt modelId="{EABBF316-6248-4583-9369-FAFA3F030BC6}" type="pres">
      <dgm:prSet presAssocID="{EFFCB626-293B-4E81-A82F-11B53F113EDE}" presName="rootConnector" presStyleLbl="node2" presStyleIdx="2" presStyleCnt="3"/>
      <dgm:spPr/>
    </dgm:pt>
    <dgm:pt modelId="{BCC6A6C0-C2AC-4653-9093-0BE0CE73D4AE}" type="pres">
      <dgm:prSet presAssocID="{EFFCB626-293B-4E81-A82F-11B53F113EDE}" presName="hierChild4" presStyleCnt="0"/>
      <dgm:spPr/>
    </dgm:pt>
    <dgm:pt modelId="{2055C8F7-605E-4386-93FF-2F58F399DD30}" type="pres">
      <dgm:prSet presAssocID="{EFFCB626-293B-4E81-A82F-11B53F113EDE}" presName="hierChild5" presStyleCnt="0"/>
      <dgm:spPr/>
    </dgm:pt>
    <dgm:pt modelId="{39EF8684-081A-4C63-9204-A5FF32DD60D5}" type="pres">
      <dgm:prSet presAssocID="{EFBD969B-E284-4047-BA26-97C1EAAFEE44}" presName="hierChild3" presStyleCnt="0"/>
      <dgm:spPr/>
    </dgm:pt>
  </dgm:ptLst>
  <dgm:cxnLst>
    <dgm:cxn modelId="{4F4CFB0B-50B3-4110-998F-C9CDA15608FB}" type="presOf" srcId="{E3E5441E-C421-4468-83EE-4F04995E7672}" destId="{EEE3CA7C-C31C-4A74-AA7D-5FBD420DE673}" srcOrd="1" destOrd="0" presId="urn:microsoft.com/office/officeart/2005/8/layout/orgChart1"/>
    <dgm:cxn modelId="{789B222C-2194-490F-B404-79912044C49C}" type="presOf" srcId="{2C839598-6503-4EFC-B985-3BCA052E512B}" destId="{EF4938EE-C146-438C-822D-0B9A5109E453}" srcOrd="0" destOrd="0" presId="urn:microsoft.com/office/officeart/2005/8/layout/orgChart1"/>
    <dgm:cxn modelId="{F100C834-C5C2-4232-821C-B5A08F77DAE4}" type="presOf" srcId="{EFFCB626-293B-4E81-A82F-11B53F113EDE}" destId="{EABBF316-6248-4583-9369-FAFA3F030BC6}" srcOrd="1" destOrd="0" presId="urn:microsoft.com/office/officeart/2005/8/layout/orgChart1"/>
    <dgm:cxn modelId="{EC2AA635-224C-4F77-BEE4-34770A445007}" type="presOf" srcId="{EFFCB626-293B-4E81-A82F-11B53F113EDE}" destId="{C905A68E-75DB-4504-923C-17FC1EEA6881}" srcOrd="0" destOrd="0" presId="urn:microsoft.com/office/officeart/2005/8/layout/orgChart1"/>
    <dgm:cxn modelId="{2578345E-E919-4623-BB82-20C78C3A3D03}" type="presOf" srcId="{EFBD969B-E284-4047-BA26-97C1EAAFEE44}" destId="{4983BBA3-10D5-48B2-914D-D550BDD3E573}" srcOrd="1" destOrd="0" presId="urn:microsoft.com/office/officeart/2005/8/layout/orgChart1"/>
    <dgm:cxn modelId="{62DFD163-A3E4-44C1-AA3C-F11CF9C7FC31}" type="presOf" srcId="{5BC78977-442A-4E4E-A2BB-40F025D27D4A}" destId="{D45A5307-81ED-425D-8B7D-5405F65A8391}" srcOrd="0" destOrd="0" presId="urn:microsoft.com/office/officeart/2005/8/layout/orgChart1"/>
    <dgm:cxn modelId="{E5CD2A46-95E0-4253-85E1-FC5C9AACC95D}" type="presOf" srcId="{2C839598-6503-4EFC-B985-3BCA052E512B}" destId="{1C0D3FF2-617D-4B64-9DE7-ADC097F89AA7}" srcOrd="1" destOrd="0" presId="urn:microsoft.com/office/officeart/2005/8/layout/orgChart1"/>
    <dgm:cxn modelId="{F221924B-8F0E-4722-B750-CAD58355525E}" srcId="{69123BEC-5CF9-4916-8E79-DDA1EA32F0C6}" destId="{EFBD969B-E284-4047-BA26-97C1EAAFEE44}" srcOrd="0" destOrd="0" parTransId="{6BED22A5-4E52-42EE-B5F1-72DA1DBB4D77}" sibTransId="{5B5719F3-E714-4B73-A852-162253F3F8E1}"/>
    <dgm:cxn modelId="{82248E6D-11A4-4BE5-B91B-8D2216C03C34}" type="presOf" srcId="{8037A30E-6664-4BCF-88FF-D6EB68506AFA}" destId="{2968538A-8A53-4A8A-B6AB-FD98B8969A38}" srcOrd="0" destOrd="0" presId="urn:microsoft.com/office/officeart/2005/8/layout/orgChart1"/>
    <dgm:cxn modelId="{205F03A0-7777-4695-8783-6A4367798202}" srcId="{EFBD969B-E284-4047-BA26-97C1EAAFEE44}" destId="{E3E5441E-C421-4468-83EE-4F04995E7672}" srcOrd="1" destOrd="0" parTransId="{C2A3A26C-86BC-406F-B106-10A391798492}" sibTransId="{58D58494-06C8-4837-99C3-187D8362C564}"/>
    <dgm:cxn modelId="{3B4D5FA1-71C3-4291-95E2-EBEA30629929}" type="presOf" srcId="{69123BEC-5CF9-4916-8E79-DDA1EA32F0C6}" destId="{F6FF3B42-589A-4505-8E62-1BE58E3E8803}" srcOrd="0" destOrd="0" presId="urn:microsoft.com/office/officeart/2005/8/layout/orgChart1"/>
    <dgm:cxn modelId="{3CF5C6AE-AF1C-4C44-A2B1-EE1EEC1B501C}" srcId="{EFBD969B-E284-4047-BA26-97C1EAAFEE44}" destId="{2C839598-6503-4EFC-B985-3BCA052E512B}" srcOrd="0" destOrd="0" parTransId="{5BC78977-442A-4E4E-A2BB-40F025D27D4A}" sibTransId="{16A53B6E-A815-4B93-9052-2A1EEE17181F}"/>
    <dgm:cxn modelId="{CF7E94BC-044E-46A6-B3CB-0EBEEFE58659}" type="presOf" srcId="{C2A3A26C-86BC-406F-B106-10A391798492}" destId="{A1F4C755-6A0F-4A84-BC1E-D0ADD9F19ACC}" srcOrd="0" destOrd="0" presId="urn:microsoft.com/office/officeart/2005/8/layout/orgChart1"/>
    <dgm:cxn modelId="{1B17F4BE-46D1-4A9D-8609-DE2CC242B7E4}" type="presOf" srcId="{E3E5441E-C421-4468-83EE-4F04995E7672}" destId="{305448AE-6FBE-4A31-A8B8-EFB88BD0A147}" srcOrd="0" destOrd="0" presId="urn:microsoft.com/office/officeart/2005/8/layout/orgChart1"/>
    <dgm:cxn modelId="{24886ED5-6047-4F9F-9A1F-BAFA617C9EED}" type="presOf" srcId="{EFBD969B-E284-4047-BA26-97C1EAAFEE44}" destId="{247E126E-C277-4AA7-8D5A-5439B5B73E6B}" srcOrd="0" destOrd="0" presId="urn:microsoft.com/office/officeart/2005/8/layout/orgChart1"/>
    <dgm:cxn modelId="{E5C780E5-95D5-4F9B-9E63-7A94A61E54D9}" srcId="{EFBD969B-E284-4047-BA26-97C1EAAFEE44}" destId="{EFFCB626-293B-4E81-A82F-11B53F113EDE}" srcOrd="2" destOrd="0" parTransId="{8037A30E-6664-4BCF-88FF-D6EB68506AFA}" sibTransId="{0BBBC726-5E73-4A05-8244-7E311C198D4F}"/>
    <dgm:cxn modelId="{BB2390FE-3527-44F6-8FA1-7622C6A26259}" type="presParOf" srcId="{F6FF3B42-589A-4505-8E62-1BE58E3E8803}" destId="{F529C78B-2F81-4ABB-A4B2-1ACB81131934}" srcOrd="0" destOrd="0" presId="urn:microsoft.com/office/officeart/2005/8/layout/orgChart1"/>
    <dgm:cxn modelId="{60FA1008-24A9-4E88-8EC3-4C6ECCAB1526}" type="presParOf" srcId="{F529C78B-2F81-4ABB-A4B2-1ACB81131934}" destId="{D4491853-44F9-44B5-A6C6-65A88F8D4021}" srcOrd="0" destOrd="0" presId="urn:microsoft.com/office/officeart/2005/8/layout/orgChart1"/>
    <dgm:cxn modelId="{8A177FED-BB6A-4209-9B53-6D1568ECE19C}" type="presParOf" srcId="{D4491853-44F9-44B5-A6C6-65A88F8D4021}" destId="{247E126E-C277-4AA7-8D5A-5439B5B73E6B}" srcOrd="0" destOrd="0" presId="urn:microsoft.com/office/officeart/2005/8/layout/orgChart1"/>
    <dgm:cxn modelId="{D8B11737-891E-46C4-8667-E252E6306699}" type="presParOf" srcId="{D4491853-44F9-44B5-A6C6-65A88F8D4021}" destId="{4983BBA3-10D5-48B2-914D-D550BDD3E573}" srcOrd="1" destOrd="0" presId="urn:microsoft.com/office/officeart/2005/8/layout/orgChart1"/>
    <dgm:cxn modelId="{33B77D0D-37C1-4522-8CB7-5EE5A672317A}" type="presParOf" srcId="{F529C78B-2F81-4ABB-A4B2-1ACB81131934}" destId="{FBEFFEB0-9E4C-4572-8884-67B366305A0B}" srcOrd="1" destOrd="0" presId="urn:microsoft.com/office/officeart/2005/8/layout/orgChart1"/>
    <dgm:cxn modelId="{08D19557-1AEE-46E7-AC51-A89F8581AC92}" type="presParOf" srcId="{FBEFFEB0-9E4C-4572-8884-67B366305A0B}" destId="{D45A5307-81ED-425D-8B7D-5405F65A8391}" srcOrd="0" destOrd="0" presId="urn:microsoft.com/office/officeart/2005/8/layout/orgChart1"/>
    <dgm:cxn modelId="{DE35BC76-D83B-477B-9457-28B3883BFD5E}" type="presParOf" srcId="{FBEFFEB0-9E4C-4572-8884-67B366305A0B}" destId="{AAD33396-2B86-48AD-96B0-A95834A24327}" srcOrd="1" destOrd="0" presId="urn:microsoft.com/office/officeart/2005/8/layout/orgChart1"/>
    <dgm:cxn modelId="{0F3C3C1D-587B-42A1-AF06-C482297561C8}" type="presParOf" srcId="{AAD33396-2B86-48AD-96B0-A95834A24327}" destId="{4BB0F00B-A23E-4AE2-9A06-419018954FB6}" srcOrd="0" destOrd="0" presId="urn:microsoft.com/office/officeart/2005/8/layout/orgChart1"/>
    <dgm:cxn modelId="{9B3E295E-BD2B-412C-A6B3-3E7B4FB91278}" type="presParOf" srcId="{4BB0F00B-A23E-4AE2-9A06-419018954FB6}" destId="{EF4938EE-C146-438C-822D-0B9A5109E453}" srcOrd="0" destOrd="0" presId="urn:microsoft.com/office/officeart/2005/8/layout/orgChart1"/>
    <dgm:cxn modelId="{23681718-5236-47F6-9823-36FC26B341B2}" type="presParOf" srcId="{4BB0F00B-A23E-4AE2-9A06-419018954FB6}" destId="{1C0D3FF2-617D-4B64-9DE7-ADC097F89AA7}" srcOrd="1" destOrd="0" presId="urn:microsoft.com/office/officeart/2005/8/layout/orgChart1"/>
    <dgm:cxn modelId="{BD9CFE26-19EC-42F0-A52A-D03E3B6312B7}" type="presParOf" srcId="{AAD33396-2B86-48AD-96B0-A95834A24327}" destId="{36443A7D-38CA-43D0-A11D-D5A368155834}" srcOrd="1" destOrd="0" presId="urn:microsoft.com/office/officeart/2005/8/layout/orgChart1"/>
    <dgm:cxn modelId="{5861A6BA-0E7D-4490-8213-7FC0F57A9EF4}" type="presParOf" srcId="{AAD33396-2B86-48AD-96B0-A95834A24327}" destId="{4F2C788F-0DB6-4B8B-B335-F6D414162B63}" srcOrd="2" destOrd="0" presId="urn:microsoft.com/office/officeart/2005/8/layout/orgChart1"/>
    <dgm:cxn modelId="{31204184-F3EE-4601-AD88-81BF7EDF2A65}" type="presParOf" srcId="{FBEFFEB0-9E4C-4572-8884-67B366305A0B}" destId="{A1F4C755-6A0F-4A84-BC1E-D0ADD9F19ACC}" srcOrd="2" destOrd="0" presId="urn:microsoft.com/office/officeart/2005/8/layout/orgChart1"/>
    <dgm:cxn modelId="{E758FFEB-3C3F-4395-9272-283D24303CD1}" type="presParOf" srcId="{FBEFFEB0-9E4C-4572-8884-67B366305A0B}" destId="{DFAECF1D-21BF-4BBE-8F3E-D3118A6B3C89}" srcOrd="3" destOrd="0" presId="urn:microsoft.com/office/officeart/2005/8/layout/orgChart1"/>
    <dgm:cxn modelId="{92B8F90E-42E7-46CB-BAEE-5D9856DA4670}" type="presParOf" srcId="{DFAECF1D-21BF-4BBE-8F3E-D3118A6B3C89}" destId="{8A01BB32-00E1-483C-A05A-A9F50EACB616}" srcOrd="0" destOrd="0" presId="urn:microsoft.com/office/officeart/2005/8/layout/orgChart1"/>
    <dgm:cxn modelId="{47F3A3EB-8F72-4984-8A67-D410E38D57EF}" type="presParOf" srcId="{8A01BB32-00E1-483C-A05A-A9F50EACB616}" destId="{305448AE-6FBE-4A31-A8B8-EFB88BD0A147}" srcOrd="0" destOrd="0" presId="urn:microsoft.com/office/officeart/2005/8/layout/orgChart1"/>
    <dgm:cxn modelId="{15A0E418-E52E-49A4-892C-8ACF85FA3F38}" type="presParOf" srcId="{8A01BB32-00E1-483C-A05A-A9F50EACB616}" destId="{EEE3CA7C-C31C-4A74-AA7D-5FBD420DE673}" srcOrd="1" destOrd="0" presId="urn:microsoft.com/office/officeart/2005/8/layout/orgChart1"/>
    <dgm:cxn modelId="{243599E1-4BD9-44FD-ABA1-C1B587A5A158}" type="presParOf" srcId="{DFAECF1D-21BF-4BBE-8F3E-D3118A6B3C89}" destId="{82EDE28E-C90D-408D-843D-91B3347CAE80}" srcOrd="1" destOrd="0" presId="urn:microsoft.com/office/officeart/2005/8/layout/orgChart1"/>
    <dgm:cxn modelId="{CBB69300-3FC9-448F-86C2-7E08287E580E}" type="presParOf" srcId="{DFAECF1D-21BF-4BBE-8F3E-D3118A6B3C89}" destId="{EF65EA6A-D5E1-41F2-A5E7-B704532C16E4}" srcOrd="2" destOrd="0" presId="urn:microsoft.com/office/officeart/2005/8/layout/orgChart1"/>
    <dgm:cxn modelId="{1754A8D5-22B8-4623-94F9-F0253F4C89C3}" type="presParOf" srcId="{FBEFFEB0-9E4C-4572-8884-67B366305A0B}" destId="{2968538A-8A53-4A8A-B6AB-FD98B8969A38}" srcOrd="4" destOrd="0" presId="urn:microsoft.com/office/officeart/2005/8/layout/orgChart1"/>
    <dgm:cxn modelId="{618B431B-BD62-48E5-847C-B86F6E125CCE}" type="presParOf" srcId="{FBEFFEB0-9E4C-4572-8884-67B366305A0B}" destId="{15E196C2-8DE9-42B2-B69E-244252107C43}" srcOrd="5" destOrd="0" presId="urn:microsoft.com/office/officeart/2005/8/layout/orgChart1"/>
    <dgm:cxn modelId="{AB716B22-4B56-4F1E-9085-B2ABCA68D5C5}" type="presParOf" srcId="{15E196C2-8DE9-42B2-B69E-244252107C43}" destId="{CC658F3F-E0BC-409E-B079-7C7C16591B23}" srcOrd="0" destOrd="0" presId="urn:microsoft.com/office/officeart/2005/8/layout/orgChart1"/>
    <dgm:cxn modelId="{CEDE1C8F-B505-40AF-B82A-C842D24C78E6}" type="presParOf" srcId="{CC658F3F-E0BC-409E-B079-7C7C16591B23}" destId="{C905A68E-75DB-4504-923C-17FC1EEA6881}" srcOrd="0" destOrd="0" presId="urn:microsoft.com/office/officeart/2005/8/layout/orgChart1"/>
    <dgm:cxn modelId="{1820B580-F775-48CC-A011-526E2D8492B1}" type="presParOf" srcId="{CC658F3F-E0BC-409E-B079-7C7C16591B23}" destId="{EABBF316-6248-4583-9369-FAFA3F030BC6}" srcOrd="1" destOrd="0" presId="urn:microsoft.com/office/officeart/2005/8/layout/orgChart1"/>
    <dgm:cxn modelId="{59A97804-574C-48EE-8A78-869667F09443}" type="presParOf" srcId="{15E196C2-8DE9-42B2-B69E-244252107C43}" destId="{BCC6A6C0-C2AC-4653-9093-0BE0CE73D4AE}" srcOrd="1" destOrd="0" presId="urn:microsoft.com/office/officeart/2005/8/layout/orgChart1"/>
    <dgm:cxn modelId="{722DD470-02F0-4A01-9C8C-70D7C64A055C}" type="presParOf" srcId="{15E196C2-8DE9-42B2-B69E-244252107C43}" destId="{2055C8F7-605E-4386-93FF-2F58F399DD30}" srcOrd="2" destOrd="0" presId="urn:microsoft.com/office/officeart/2005/8/layout/orgChart1"/>
    <dgm:cxn modelId="{C51F7D00-656C-4766-9D79-E693784759B1}" type="presParOf" srcId="{F529C78B-2F81-4ABB-A4B2-1ACB81131934}" destId="{39EF8684-081A-4C63-9204-A5FF32DD60D5}"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0B5CD8-4FD0-40A5-A31F-3259EE66B3D3}">
      <dsp:nvSpPr>
        <dsp:cNvPr id="0" name=""/>
        <dsp:cNvSpPr/>
      </dsp:nvSpPr>
      <dsp:spPr>
        <a:xfrm>
          <a:off x="0" y="791339"/>
          <a:ext cx="2135187" cy="1281112"/>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IN" sz="1900" kern="1200" dirty="0"/>
            <a:t>Noisy image</a:t>
          </a:r>
        </a:p>
      </dsp:txBody>
      <dsp:txXfrm>
        <a:off x="37522" y="828861"/>
        <a:ext cx="2060143" cy="1206068"/>
      </dsp:txXfrm>
    </dsp:sp>
    <dsp:sp modelId="{FC8FC770-5C4D-44D0-BC7B-7B310E1A17AE}">
      <dsp:nvSpPr>
        <dsp:cNvPr id="0" name=""/>
        <dsp:cNvSpPr/>
      </dsp:nvSpPr>
      <dsp:spPr>
        <a:xfrm>
          <a:off x="2350492" y="1167132"/>
          <a:ext cx="456445" cy="52952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IN" sz="1600" kern="1200"/>
        </a:p>
      </dsp:txBody>
      <dsp:txXfrm>
        <a:off x="2350492" y="1273037"/>
        <a:ext cx="319512" cy="317716"/>
      </dsp:txXfrm>
    </dsp:sp>
    <dsp:sp modelId="{8978E451-9553-438A-94A5-7C1FC9220BCD}">
      <dsp:nvSpPr>
        <dsp:cNvPr id="0" name=""/>
        <dsp:cNvSpPr/>
      </dsp:nvSpPr>
      <dsp:spPr>
        <a:xfrm>
          <a:off x="2996406" y="791339"/>
          <a:ext cx="2135187" cy="1281112"/>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IN" sz="1900" kern="1200" dirty="0"/>
            <a:t>Estimate Statistical feature</a:t>
          </a:r>
        </a:p>
      </dsp:txBody>
      <dsp:txXfrm>
        <a:off x="3033928" y="828861"/>
        <a:ext cx="2060143" cy="1206068"/>
      </dsp:txXfrm>
    </dsp:sp>
    <dsp:sp modelId="{14DC55BF-E518-4F8A-8998-31D59B8DDE43}">
      <dsp:nvSpPr>
        <dsp:cNvPr id="0" name=""/>
        <dsp:cNvSpPr/>
      </dsp:nvSpPr>
      <dsp:spPr>
        <a:xfrm>
          <a:off x="5345112" y="1167132"/>
          <a:ext cx="452659" cy="52952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IN" sz="1600" kern="1200"/>
        </a:p>
      </dsp:txBody>
      <dsp:txXfrm>
        <a:off x="5345112" y="1273037"/>
        <a:ext cx="316861" cy="317716"/>
      </dsp:txXfrm>
    </dsp:sp>
    <dsp:sp modelId="{5E54FCE2-E8EC-48F4-B352-9FC0FE13BCA5}">
      <dsp:nvSpPr>
        <dsp:cNvPr id="0" name=""/>
        <dsp:cNvSpPr/>
      </dsp:nvSpPr>
      <dsp:spPr>
        <a:xfrm>
          <a:off x="5985668" y="791339"/>
          <a:ext cx="2135187" cy="1281112"/>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IN" sz="1900" kern="1200" dirty="0"/>
            <a:t>Pattern classifier to identify  noise type</a:t>
          </a:r>
        </a:p>
      </dsp:txBody>
      <dsp:txXfrm>
        <a:off x="6023190" y="828861"/>
        <a:ext cx="2060143" cy="120606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8EF07C-552B-452A-BA76-3CD026F47C30}">
      <dsp:nvSpPr>
        <dsp:cNvPr id="0" name=""/>
        <dsp:cNvSpPr/>
      </dsp:nvSpPr>
      <dsp:spPr>
        <a:xfrm>
          <a:off x="2116" y="2174875"/>
          <a:ext cx="2137833" cy="1068916"/>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IN" sz="2300" kern="1200" dirty="0"/>
            <a:t>Noisy image   ( I )</a:t>
          </a:r>
        </a:p>
      </dsp:txBody>
      <dsp:txXfrm>
        <a:off x="33423" y="2206182"/>
        <a:ext cx="2075219" cy="1006302"/>
      </dsp:txXfrm>
    </dsp:sp>
    <dsp:sp modelId="{BAD2FD08-F641-47E5-AEEC-23C7FF60E95A}">
      <dsp:nvSpPr>
        <dsp:cNvPr id="0" name=""/>
        <dsp:cNvSpPr/>
      </dsp:nvSpPr>
      <dsp:spPr>
        <a:xfrm rot="18289469">
          <a:off x="1818797" y="2076952"/>
          <a:ext cx="1497437" cy="35507"/>
        </a:xfrm>
        <a:custGeom>
          <a:avLst/>
          <a:gdLst/>
          <a:ahLst/>
          <a:cxnLst/>
          <a:rect l="0" t="0" r="0" b="0"/>
          <a:pathLst>
            <a:path>
              <a:moveTo>
                <a:pt x="0" y="17753"/>
              </a:moveTo>
              <a:lnTo>
                <a:pt x="1497437" y="17753"/>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2530080" y="2057270"/>
        <a:ext cx="74871" cy="74871"/>
      </dsp:txXfrm>
    </dsp:sp>
    <dsp:sp modelId="{2F1592BB-404E-46C2-AD75-06A3D36136E3}">
      <dsp:nvSpPr>
        <dsp:cNvPr id="0" name=""/>
        <dsp:cNvSpPr/>
      </dsp:nvSpPr>
      <dsp:spPr>
        <a:xfrm>
          <a:off x="2995083" y="945620"/>
          <a:ext cx="2137833" cy="1068916"/>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IN" sz="2300" kern="1200" dirty="0"/>
            <a:t>Median filter   ( M ) </a:t>
          </a:r>
        </a:p>
      </dsp:txBody>
      <dsp:txXfrm>
        <a:off x="3026390" y="976927"/>
        <a:ext cx="2075219" cy="1006302"/>
      </dsp:txXfrm>
    </dsp:sp>
    <dsp:sp modelId="{BFC4B713-E7C7-481D-8FAC-386FFEF42CF8}">
      <dsp:nvSpPr>
        <dsp:cNvPr id="0" name=""/>
        <dsp:cNvSpPr/>
      </dsp:nvSpPr>
      <dsp:spPr>
        <a:xfrm>
          <a:off x="5132916" y="1462325"/>
          <a:ext cx="855133" cy="35507"/>
        </a:xfrm>
        <a:custGeom>
          <a:avLst/>
          <a:gdLst/>
          <a:ahLst/>
          <a:cxnLst/>
          <a:rect l="0" t="0" r="0" b="0"/>
          <a:pathLst>
            <a:path>
              <a:moveTo>
                <a:pt x="0" y="17753"/>
              </a:moveTo>
              <a:lnTo>
                <a:pt x="855133" y="17753"/>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5539105" y="1458700"/>
        <a:ext cx="42756" cy="42756"/>
      </dsp:txXfrm>
    </dsp:sp>
    <dsp:sp modelId="{2F5DA1DE-E14D-4DC0-A52D-718E81825842}">
      <dsp:nvSpPr>
        <dsp:cNvPr id="0" name=""/>
        <dsp:cNvSpPr/>
      </dsp:nvSpPr>
      <dsp:spPr>
        <a:xfrm>
          <a:off x="5988050" y="945620"/>
          <a:ext cx="2137833" cy="1068916"/>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IN" sz="2300" kern="1200" dirty="0"/>
            <a:t>   M1 = I – M</a:t>
          </a:r>
        </a:p>
      </dsp:txBody>
      <dsp:txXfrm>
        <a:off x="6019357" y="976927"/>
        <a:ext cx="2075219" cy="1006302"/>
      </dsp:txXfrm>
    </dsp:sp>
    <dsp:sp modelId="{FDC79433-9BDB-4899-9479-9BB16ABD4254}">
      <dsp:nvSpPr>
        <dsp:cNvPr id="0" name=""/>
        <dsp:cNvSpPr/>
      </dsp:nvSpPr>
      <dsp:spPr>
        <a:xfrm>
          <a:off x="2139949" y="2691579"/>
          <a:ext cx="855133" cy="35507"/>
        </a:xfrm>
        <a:custGeom>
          <a:avLst/>
          <a:gdLst/>
          <a:ahLst/>
          <a:cxnLst/>
          <a:rect l="0" t="0" r="0" b="0"/>
          <a:pathLst>
            <a:path>
              <a:moveTo>
                <a:pt x="0" y="17753"/>
              </a:moveTo>
              <a:lnTo>
                <a:pt x="855133" y="17753"/>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2546138" y="2687955"/>
        <a:ext cx="42756" cy="42756"/>
      </dsp:txXfrm>
    </dsp:sp>
    <dsp:sp modelId="{63698545-35A1-40A8-A5AE-93FA97CFD100}">
      <dsp:nvSpPr>
        <dsp:cNvPr id="0" name=""/>
        <dsp:cNvSpPr/>
      </dsp:nvSpPr>
      <dsp:spPr>
        <a:xfrm>
          <a:off x="2995083" y="2174875"/>
          <a:ext cx="2137833" cy="1068916"/>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IN" sz="2300" kern="1200" dirty="0"/>
            <a:t>Weiner filter    ( W )</a:t>
          </a:r>
        </a:p>
      </dsp:txBody>
      <dsp:txXfrm>
        <a:off x="3026390" y="2206182"/>
        <a:ext cx="2075219" cy="1006302"/>
      </dsp:txXfrm>
    </dsp:sp>
    <dsp:sp modelId="{81C118F5-AD4A-40CC-AC5A-2B70E02A8D91}">
      <dsp:nvSpPr>
        <dsp:cNvPr id="0" name=""/>
        <dsp:cNvSpPr/>
      </dsp:nvSpPr>
      <dsp:spPr>
        <a:xfrm>
          <a:off x="5132916" y="2691579"/>
          <a:ext cx="855133" cy="35507"/>
        </a:xfrm>
        <a:custGeom>
          <a:avLst/>
          <a:gdLst/>
          <a:ahLst/>
          <a:cxnLst/>
          <a:rect l="0" t="0" r="0" b="0"/>
          <a:pathLst>
            <a:path>
              <a:moveTo>
                <a:pt x="0" y="17753"/>
              </a:moveTo>
              <a:lnTo>
                <a:pt x="855133" y="17753"/>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5539105" y="2687955"/>
        <a:ext cx="42756" cy="42756"/>
      </dsp:txXfrm>
    </dsp:sp>
    <dsp:sp modelId="{DAF7CAAF-C765-4FA8-B767-0C8DEC8A4DBF}">
      <dsp:nvSpPr>
        <dsp:cNvPr id="0" name=""/>
        <dsp:cNvSpPr/>
      </dsp:nvSpPr>
      <dsp:spPr>
        <a:xfrm>
          <a:off x="5988050" y="2174875"/>
          <a:ext cx="2137833" cy="1068916"/>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IN" sz="2300" kern="1200" dirty="0"/>
            <a:t>W1 = I - W</a:t>
          </a:r>
        </a:p>
      </dsp:txBody>
      <dsp:txXfrm>
        <a:off x="6019357" y="2206182"/>
        <a:ext cx="2075219" cy="1006302"/>
      </dsp:txXfrm>
    </dsp:sp>
    <dsp:sp modelId="{6E3B1D32-48C8-45FA-9B56-DAD9DFCB8952}">
      <dsp:nvSpPr>
        <dsp:cNvPr id="0" name=""/>
        <dsp:cNvSpPr/>
      </dsp:nvSpPr>
      <dsp:spPr>
        <a:xfrm rot="3310531">
          <a:off x="1818797" y="3306206"/>
          <a:ext cx="1497437" cy="35507"/>
        </a:xfrm>
        <a:custGeom>
          <a:avLst/>
          <a:gdLst/>
          <a:ahLst/>
          <a:cxnLst/>
          <a:rect l="0" t="0" r="0" b="0"/>
          <a:pathLst>
            <a:path>
              <a:moveTo>
                <a:pt x="0" y="17753"/>
              </a:moveTo>
              <a:lnTo>
                <a:pt x="1497437" y="17753"/>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2530080" y="3286524"/>
        <a:ext cx="74871" cy="74871"/>
      </dsp:txXfrm>
    </dsp:sp>
    <dsp:sp modelId="{60CC1301-A7A2-4FA2-8C17-A37052422290}">
      <dsp:nvSpPr>
        <dsp:cNvPr id="0" name=""/>
        <dsp:cNvSpPr/>
      </dsp:nvSpPr>
      <dsp:spPr>
        <a:xfrm>
          <a:off x="2995083" y="3404129"/>
          <a:ext cx="2137833" cy="1068916"/>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IN" sz="2300" kern="1200" dirty="0"/>
            <a:t>Homomorphic filter ( H )</a:t>
          </a:r>
        </a:p>
      </dsp:txBody>
      <dsp:txXfrm>
        <a:off x="3026390" y="3435436"/>
        <a:ext cx="2075219" cy="1006302"/>
      </dsp:txXfrm>
    </dsp:sp>
    <dsp:sp modelId="{60B45CAD-83FD-4B18-A5B6-F48C6B0667E0}">
      <dsp:nvSpPr>
        <dsp:cNvPr id="0" name=""/>
        <dsp:cNvSpPr/>
      </dsp:nvSpPr>
      <dsp:spPr>
        <a:xfrm>
          <a:off x="5132916" y="3920833"/>
          <a:ext cx="855133" cy="35507"/>
        </a:xfrm>
        <a:custGeom>
          <a:avLst/>
          <a:gdLst/>
          <a:ahLst/>
          <a:cxnLst/>
          <a:rect l="0" t="0" r="0" b="0"/>
          <a:pathLst>
            <a:path>
              <a:moveTo>
                <a:pt x="0" y="17753"/>
              </a:moveTo>
              <a:lnTo>
                <a:pt x="855133" y="17753"/>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5539105" y="3917209"/>
        <a:ext cx="42756" cy="42756"/>
      </dsp:txXfrm>
    </dsp:sp>
    <dsp:sp modelId="{55E4B330-980E-4B41-A494-40ECB2E81B26}">
      <dsp:nvSpPr>
        <dsp:cNvPr id="0" name=""/>
        <dsp:cNvSpPr/>
      </dsp:nvSpPr>
      <dsp:spPr>
        <a:xfrm>
          <a:off x="5988050" y="3404129"/>
          <a:ext cx="2137833" cy="1068916"/>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IN" sz="2300" kern="1200" dirty="0"/>
            <a:t>H1 = I / H</a:t>
          </a:r>
        </a:p>
      </dsp:txBody>
      <dsp:txXfrm>
        <a:off x="6019357" y="3435436"/>
        <a:ext cx="2075219" cy="100630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D4D258-59B4-494F-8EE4-83E3867BA991}">
      <dsp:nvSpPr>
        <dsp:cNvPr id="0" name=""/>
        <dsp:cNvSpPr/>
      </dsp:nvSpPr>
      <dsp:spPr>
        <a:xfrm>
          <a:off x="4402825" y="4528767"/>
          <a:ext cx="765829" cy="91440"/>
        </a:xfrm>
        <a:custGeom>
          <a:avLst/>
          <a:gdLst/>
          <a:ahLst/>
          <a:cxnLst/>
          <a:rect l="0" t="0" r="0" b="0"/>
          <a:pathLst>
            <a:path>
              <a:moveTo>
                <a:pt x="0" y="67235"/>
              </a:moveTo>
              <a:lnTo>
                <a:pt x="382914" y="67235"/>
              </a:lnTo>
              <a:lnTo>
                <a:pt x="382914" y="45720"/>
              </a:lnTo>
              <a:lnTo>
                <a:pt x="765829" y="45720"/>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4766586" y="4555333"/>
        <a:ext cx="38306" cy="38306"/>
      </dsp:txXfrm>
    </dsp:sp>
    <dsp:sp modelId="{552D57BF-7CE9-4F60-9050-FF8B8AA8C17C}">
      <dsp:nvSpPr>
        <dsp:cNvPr id="0" name=""/>
        <dsp:cNvSpPr/>
      </dsp:nvSpPr>
      <dsp:spPr>
        <a:xfrm>
          <a:off x="677650" y="4550282"/>
          <a:ext cx="1502479" cy="91440"/>
        </a:xfrm>
        <a:custGeom>
          <a:avLst/>
          <a:gdLst/>
          <a:ahLst/>
          <a:cxnLst/>
          <a:rect l="0" t="0" r="0" b="0"/>
          <a:pathLst>
            <a:path>
              <a:moveTo>
                <a:pt x="0" y="46290"/>
              </a:moveTo>
              <a:lnTo>
                <a:pt x="751239" y="46290"/>
              </a:lnTo>
              <a:lnTo>
                <a:pt x="751239" y="45720"/>
              </a:lnTo>
              <a:lnTo>
                <a:pt x="1502479" y="45720"/>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1391328" y="4558440"/>
        <a:ext cx="75123" cy="75123"/>
      </dsp:txXfrm>
    </dsp:sp>
    <dsp:sp modelId="{E34F070C-EA10-4718-9158-DAF1F15C7BD5}">
      <dsp:nvSpPr>
        <dsp:cNvPr id="0" name=""/>
        <dsp:cNvSpPr/>
      </dsp:nvSpPr>
      <dsp:spPr>
        <a:xfrm>
          <a:off x="4427830" y="2826222"/>
          <a:ext cx="790256" cy="91440"/>
        </a:xfrm>
        <a:custGeom>
          <a:avLst/>
          <a:gdLst/>
          <a:ahLst/>
          <a:cxnLst/>
          <a:rect l="0" t="0" r="0" b="0"/>
          <a:pathLst>
            <a:path>
              <a:moveTo>
                <a:pt x="0" y="45720"/>
              </a:moveTo>
              <a:lnTo>
                <a:pt x="395128" y="45720"/>
              </a:lnTo>
              <a:lnTo>
                <a:pt x="395128" y="49291"/>
              </a:lnTo>
              <a:lnTo>
                <a:pt x="790256" y="49291"/>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4803202" y="2852185"/>
        <a:ext cx="39513" cy="39513"/>
      </dsp:txXfrm>
    </dsp:sp>
    <dsp:sp modelId="{25D1FB86-A5D4-493F-847E-9298751D103F}">
      <dsp:nvSpPr>
        <dsp:cNvPr id="0" name=""/>
        <dsp:cNvSpPr/>
      </dsp:nvSpPr>
      <dsp:spPr>
        <a:xfrm>
          <a:off x="677650" y="2816655"/>
          <a:ext cx="1527485" cy="91440"/>
        </a:xfrm>
        <a:custGeom>
          <a:avLst/>
          <a:gdLst/>
          <a:ahLst/>
          <a:cxnLst/>
          <a:rect l="0" t="0" r="0" b="0"/>
          <a:pathLst>
            <a:path>
              <a:moveTo>
                <a:pt x="0" y="45720"/>
              </a:moveTo>
              <a:lnTo>
                <a:pt x="763742" y="45720"/>
              </a:lnTo>
              <a:lnTo>
                <a:pt x="763742" y="55286"/>
              </a:lnTo>
              <a:lnTo>
                <a:pt x="1527485" y="55286"/>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1403205" y="2824187"/>
        <a:ext cx="76375" cy="76375"/>
      </dsp:txXfrm>
    </dsp:sp>
    <dsp:sp modelId="{3CC8A5C5-3BA2-4CC1-9550-4D4B3E8CF123}">
      <dsp:nvSpPr>
        <dsp:cNvPr id="0" name=""/>
        <dsp:cNvSpPr/>
      </dsp:nvSpPr>
      <dsp:spPr>
        <a:xfrm>
          <a:off x="4402825" y="877771"/>
          <a:ext cx="741090" cy="91440"/>
        </a:xfrm>
        <a:custGeom>
          <a:avLst/>
          <a:gdLst/>
          <a:ahLst/>
          <a:cxnLst/>
          <a:rect l="0" t="0" r="0" b="0"/>
          <a:pathLst>
            <a:path>
              <a:moveTo>
                <a:pt x="0" y="45720"/>
              </a:moveTo>
              <a:lnTo>
                <a:pt x="370545" y="45720"/>
              </a:lnTo>
              <a:lnTo>
                <a:pt x="370545" y="58080"/>
              </a:lnTo>
              <a:lnTo>
                <a:pt x="741090" y="58080"/>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4754841" y="904961"/>
        <a:ext cx="37059" cy="37059"/>
      </dsp:txXfrm>
    </dsp:sp>
    <dsp:sp modelId="{EF9BA88E-9CD7-4FD4-9A72-B522628D2E37}">
      <dsp:nvSpPr>
        <dsp:cNvPr id="0" name=""/>
        <dsp:cNvSpPr/>
      </dsp:nvSpPr>
      <dsp:spPr>
        <a:xfrm>
          <a:off x="677650" y="877771"/>
          <a:ext cx="1502479" cy="91440"/>
        </a:xfrm>
        <a:custGeom>
          <a:avLst/>
          <a:gdLst/>
          <a:ahLst/>
          <a:cxnLst/>
          <a:rect l="0" t="0" r="0" b="0"/>
          <a:pathLst>
            <a:path>
              <a:moveTo>
                <a:pt x="0" y="104818"/>
              </a:moveTo>
              <a:lnTo>
                <a:pt x="751239" y="104818"/>
              </a:lnTo>
              <a:lnTo>
                <a:pt x="751239" y="45720"/>
              </a:lnTo>
              <a:lnTo>
                <a:pt x="1502479" y="45720"/>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1391299" y="885900"/>
        <a:ext cx="75182" cy="75182"/>
      </dsp:txXfrm>
    </dsp:sp>
    <dsp:sp modelId="{230511D7-4B25-4AC6-87DC-103EF38913E6}">
      <dsp:nvSpPr>
        <dsp:cNvPr id="0" name=""/>
        <dsp:cNvSpPr/>
      </dsp:nvSpPr>
      <dsp:spPr>
        <a:xfrm rot="16200000">
          <a:off x="-583493" y="643764"/>
          <a:ext cx="1844637" cy="677650"/>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1955800">
            <a:lnSpc>
              <a:spcPct val="90000"/>
            </a:lnSpc>
            <a:spcBef>
              <a:spcPct val="0"/>
            </a:spcBef>
            <a:spcAft>
              <a:spcPct val="35000"/>
            </a:spcAft>
            <a:buNone/>
          </a:pPr>
          <a:r>
            <a:rPr lang="en-IN" sz="4400" kern="1200" dirty="0"/>
            <a:t>M1 </a:t>
          </a:r>
        </a:p>
      </dsp:txBody>
      <dsp:txXfrm>
        <a:off x="-583493" y="643764"/>
        <a:ext cx="1844637" cy="677650"/>
      </dsp:txXfrm>
    </dsp:sp>
    <dsp:sp modelId="{621F9B41-3DF8-4C6A-9F06-81F8B164594D}">
      <dsp:nvSpPr>
        <dsp:cNvPr id="0" name=""/>
        <dsp:cNvSpPr/>
      </dsp:nvSpPr>
      <dsp:spPr>
        <a:xfrm>
          <a:off x="2180130" y="170021"/>
          <a:ext cx="2222694" cy="1506939"/>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IN" sz="2200" kern="1200" dirty="0"/>
            <a:t>Estimate statistical feature</a:t>
          </a:r>
        </a:p>
      </dsp:txBody>
      <dsp:txXfrm>
        <a:off x="2180130" y="170021"/>
        <a:ext cx="2222694" cy="1506939"/>
      </dsp:txXfrm>
    </dsp:sp>
    <dsp:sp modelId="{0A7F7948-D97C-4F4E-AC41-FC598834B864}">
      <dsp:nvSpPr>
        <dsp:cNvPr id="0" name=""/>
        <dsp:cNvSpPr/>
      </dsp:nvSpPr>
      <dsp:spPr>
        <a:xfrm>
          <a:off x="5143916" y="181795"/>
          <a:ext cx="2222694" cy="1508112"/>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IN" sz="2200" kern="1200" dirty="0"/>
            <a:t>Apply pattern classifier</a:t>
          </a:r>
        </a:p>
      </dsp:txBody>
      <dsp:txXfrm>
        <a:off x="5143916" y="181795"/>
        <a:ext cx="2222694" cy="1508112"/>
      </dsp:txXfrm>
    </dsp:sp>
    <dsp:sp modelId="{88B22328-3443-4806-99E2-9921E1480123}">
      <dsp:nvSpPr>
        <dsp:cNvPr id="0" name=""/>
        <dsp:cNvSpPr/>
      </dsp:nvSpPr>
      <dsp:spPr>
        <a:xfrm rot="16200000">
          <a:off x="-456112" y="2523550"/>
          <a:ext cx="1589875" cy="677650"/>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1955800">
            <a:lnSpc>
              <a:spcPct val="90000"/>
            </a:lnSpc>
            <a:spcBef>
              <a:spcPct val="0"/>
            </a:spcBef>
            <a:spcAft>
              <a:spcPct val="35000"/>
            </a:spcAft>
            <a:buNone/>
          </a:pPr>
          <a:r>
            <a:rPr lang="en-IN" sz="4400" kern="1200" dirty="0"/>
            <a:t>W1</a:t>
          </a:r>
        </a:p>
      </dsp:txBody>
      <dsp:txXfrm>
        <a:off x="-456112" y="2523550"/>
        <a:ext cx="1589875" cy="677650"/>
      </dsp:txXfrm>
    </dsp:sp>
    <dsp:sp modelId="{63F84753-6B27-4966-AE14-226F5BE6B96D}">
      <dsp:nvSpPr>
        <dsp:cNvPr id="0" name=""/>
        <dsp:cNvSpPr/>
      </dsp:nvSpPr>
      <dsp:spPr>
        <a:xfrm>
          <a:off x="2205135" y="2134468"/>
          <a:ext cx="2222694" cy="1474947"/>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IN" sz="2200" kern="1200" dirty="0"/>
            <a:t>Estimate statistical feature</a:t>
          </a:r>
        </a:p>
      </dsp:txBody>
      <dsp:txXfrm>
        <a:off x="2205135" y="2134468"/>
        <a:ext cx="2222694" cy="1474947"/>
      </dsp:txXfrm>
    </dsp:sp>
    <dsp:sp modelId="{37A3CB8F-51F5-4A9A-BA27-5FCC5EA4DE63}">
      <dsp:nvSpPr>
        <dsp:cNvPr id="0" name=""/>
        <dsp:cNvSpPr/>
      </dsp:nvSpPr>
      <dsp:spPr>
        <a:xfrm>
          <a:off x="5218087" y="2215752"/>
          <a:ext cx="2222694" cy="1319521"/>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IN" sz="2200" kern="1200" dirty="0"/>
            <a:t>Apply pattern classifier</a:t>
          </a:r>
        </a:p>
      </dsp:txBody>
      <dsp:txXfrm>
        <a:off x="5218087" y="2215752"/>
        <a:ext cx="2222694" cy="1319521"/>
      </dsp:txXfrm>
    </dsp:sp>
    <dsp:sp modelId="{D6695EC2-6C66-483E-AE66-928F7EDE46B5}">
      <dsp:nvSpPr>
        <dsp:cNvPr id="0" name=""/>
        <dsp:cNvSpPr/>
      </dsp:nvSpPr>
      <dsp:spPr>
        <a:xfrm rot="16200000">
          <a:off x="-482665" y="4257747"/>
          <a:ext cx="1642982" cy="677650"/>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1955800">
            <a:lnSpc>
              <a:spcPct val="90000"/>
            </a:lnSpc>
            <a:spcBef>
              <a:spcPct val="0"/>
            </a:spcBef>
            <a:spcAft>
              <a:spcPct val="35000"/>
            </a:spcAft>
            <a:buNone/>
          </a:pPr>
          <a:r>
            <a:rPr lang="en-IN" sz="4400" kern="1200" dirty="0"/>
            <a:t>H1</a:t>
          </a:r>
        </a:p>
      </dsp:txBody>
      <dsp:txXfrm>
        <a:off x="-482665" y="4257747"/>
        <a:ext cx="1642982" cy="677650"/>
      </dsp:txXfrm>
    </dsp:sp>
    <dsp:sp modelId="{2B949F8E-0AA6-4F76-A6B1-AA4DBBB7DE08}">
      <dsp:nvSpPr>
        <dsp:cNvPr id="0" name=""/>
        <dsp:cNvSpPr/>
      </dsp:nvSpPr>
      <dsp:spPr>
        <a:xfrm>
          <a:off x="2180130" y="3852643"/>
          <a:ext cx="2222694" cy="1486718"/>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IN" sz="2100" kern="1200" dirty="0"/>
            <a:t>Estimate statistical feature</a:t>
          </a:r>
        </a:p>
      </dsp:txBody>
      <dsp:txXfrm>
        <a:off x="2180130" y="3852643"/>
        <a:ext cx="2222694" cy="1486718"/>
      </dsp:txXfrm>
    </dsp:sp>
    <dsp:sp modelId="{75246834-6E76-43B4-A554-2A97EC3D5541}">
      <dsp:nvSpPr>
        <dsp:cNvPr id="0" name=""/>
        <dsp:cNvSpPr/>
      </dsp:nvSpPr>
      <dsp:spPr>
        <a:xfrm>
          <a:off x="5168654" y="3827621"/>
          <a:ext cx="2222694" cy="1493732"/>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IN" sz="2100" kern="1200" dirty="0"/>
            <a:t>Apply pattern classifier</a:t>
          </a:r>
        </a:p>
      </dsp:txBody>
      <dsp:txXfrm>
        <a:off x="5168654" y="3827621"/>
        <a:ext cx="2222694" cy="149373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68538A-8A53-4A8A-B6AB-FD98B8969A38}">
      <dsp:nvSpPr>
        <dsp:cNvPr id="0" name=""/>
        <dsp:cNvSpPr/>
      </dsp:nvSpPr>
      <dsp:spPr>
        <a:xfrm>
          <a:off x="4064000" y="2459823"/>
          <a:ext cx="2875309" cy="499020"/>
        </a:xfrm>
        <a:custGeom>
          <a:avLst/>
          <a:gdLst/>
          <a:ahLst/>
          <a:cxnLst/>
          <a:rect l="0" t="0" r="0" b="0"/>
          <a:pathLst>
            <a:path>
              <a:moveTo>
                <a:pt x="0" y="0"/>
              </a:moveTo>
              <a:lnTo>
                <a:pt x="0" y="249510"/>
              </a:lnTo>
              <a:lnTo>
                <a:pt x="2875309" y="249510"/>
              </a:lnTo>
              <a:lnTo>
                <a:pt x="2875309" y="499020"/>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1F4C755-6A0F-4A84-BC1E-D0ADD9F19ACC}">
      <dsp:nvSpPr>
        <dsp:cNvPr id="0" name=""/>
        <dsp:cNvSpPr/>
      </dsp:nvSpPr>
      <dsp:spPr>
        <a:xfrm>
          <a:off x="4018280" y="2459823"/>
          <a:ext cx="91440" cy="499020"/>
        </a:xfrm>
        <a:custGeom>
          <a:avLst/>
          <a:gdLst/>
          <a:ahLst/>
          <a:cxnLst/>
          <a:rect l="0" t="0" r="0" b="0"/>
          <a:pathLst>
            <a:path>
              <a:moveTo>
                <a:pt x="45720" y="0"/>
              </a:moveTo>
              <a:lnTo>
                <a:pt x="45720" y="499020"/>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45A5307-81ED-425D-8B7D-5405F65A8391}">
      <dsp:nvSpPr>
        <dsp:cNvPr id="0" name=""/>
        <dsp:cNvSpPr/>
      </dsp:nvSpPr>
      <dsp:spPr>
        <a:xfrm>
          <a:off x="1188690" y="2459823"/>
          <a:ext cx="2875309" cy="499020"/>
        </a:xfrm>
        <a:custGeom>
          <a:avLst/>
          <a:gdLst/>
          <a:ahLst/>
          <a:cxnLst/>
          <a:rect l="0" t="0" r="0" b="0"/>
          <a:pathLst>
            <a:path>
              <a:moveTo>
                <a:pt x="2875309" y="0"/>
              </a:moveTo>
              <a:lnTo>
                <a:pt x="2875309" y="249510"/>
              </a:lnTo>
              <a:lnTo>
                <a:pt x="0" y="249510"/>
              </a:lnTo>
              <a:lnTo>
                <a:pt x="0" y="499020"/>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47E126E-C277-4AA7-8D5A-5439B5B73E6B}">
      <dsp:nvSpPr>
        <dsp:cNvPr id="0" name=""/>
        <dsp:cNvSpPr/>
      </dsp:nvSpPr>
      <dsp:spPr>
        <a:xfrm>
          <a:off x="2875855" y="1271678"/>
          <a:ext cx="2376289" cy="1188144"/>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1778000">
            <a:lnSpc>
              <a:spcPct val="90000"/>
            </a:lnSpc>
            <a:spcBef>
              <a:spcPct val="0"/>
            </a:spcBef>
            <a:spcAft>
              <a:spcPct val="35000"/>
            </a:spcAft>
            <a:buNone/>
          </a:pPr>
          <a:r>
            <a:rPr lang="en-IN" sz="4000" kern="1200" dirty="0"/>
            <a:t>Pattern classifier</a:t>
          </a:r>
        </a:p>
      </dsp:txBody>
      <dsp:txXfrm>
        <a:off x="2875855" y="1271678"/>
        <a:ext cx="2376289" cy="1188144"/>
      </dsp:txXfrm>
    </dsp:sp>
    <dsp:sp modelId="{EF4938EE-C146-438C-822D-0B9A5109E453}">
      <dsp:nvSpPr>
        <dsp:cNvPr id="0" name=""/>
        <dsp:cNvSpPr/>
      </dsp:nvSpPr>
      <dsp:spPr>
        <a:xfrm>
          <a:off x="545" y="2958843"/>
          <a:ext cx="2376289" cy="1188144"/>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1778000">
            <a:lnSpc>
              <a:spcPct val="90000"/>
            </a:lnSpc>
            <a:spcBef>
              <a:spcPct val="0"/>
            </a:spcBef>
            <a:spcAft>
              <a:spcPct val="35000"/>
            </a:spcAft>
            <a:buNone/>
          </a:pPr>
          <a:r>
            <a:rPr lang="en-IN" sz="4000" kern="1200" dirty="0"/>
            <a:t>Gaussian noise</a:t>
          </a:r>
        </a:p>
      </dsp:txBody>
      <dsp:txXfrm>
        <a:off x="545" y="2958843"/>
        <a:ext cx="2376289" cy="1188144"/>
      </dsp:txXfrm>
    </dsp:sp>
    <dsp:sp modelId="{305448AE-6FBE-4A31-A8B8-EFB88BD0A147}">
      <dsp:nvSpPr>
        <dsp:cNvPr id="0" name=""/>
        <dsp:cNvSpPr/>
      </dsp:nvSpPr>
      <dsp:spPr>
        <a:xfrm>
          <a:off x="2875855" y="2958843"/>
          <a:ext cx="2376289" cy="1188144"/>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1778000">
            <a:lnSpc>
              <a:spcPct val="90000"/>
            </a:lnSpc>
            <a:spcBef>
              <a:spcPct val="0"/>
            </a:spcBef>
            <a:spcAft>
              <a:spcPct val="35000"/>
            </a:spcAft>
            <a:buNone/>
          </a:pPr>
          <a:r>
            <a:rPr lang="en-IN" sz="4000" kern="1200" dirty="0"/>
            <a:t>Speckle noise</a:t>
          </a:r>
        </a:p>
      </dsp:txBody>
      <dsp:txXfrm>
        <a:off x="2875855" y="2958843"/>
        <a:ext cx="2376289" cy="1188144"/>
      </dsp:txXfrm>
    </dsp:sp>
    <dsp:sp modelId="{C905A68E-75DB-4504-923C-17FC1EEA6881}">
      <dsp:nvSpPr>
        <dsp:cNvPr id="0" name=""/>
        <dsp:cNvSpPr/>
      </dsp:nvSpPr>
      <dsp:spPr>
        <a:xfrm>
          <a:off x="5751165" y="2958843"/>
          <a:ext cx="2376289" cy="1188144"/>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1778000">
            <a:lnSpc>
              <a:spcPct val="90000"/>
            </a:lnSpc>
            <a:spcBef>
              <a:spcPct val="0"/>
            </a:spcBef>
            <a:spcAft>
              <a:spcPct val="35000"/>
            </a:spcAft>
            <a:buNone/>
          </a:pPr>
          <a:r>
            <a:rPr lang="en-IN" sz="4000" kern="1200" dirty="0"/>
            <a:t>Impulsive noise</a:t>
          </a:r>
        </a:p>
      </dsp:txBody>
      <dsp:txXfrm>
        <a:off x="5751165" y="2958843"/>
        <a:ext cx="2376289" cy="1188144"/>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2066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5/11/2018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16643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5/11/2018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4847259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5/11/2018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848224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5/11/2018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2614909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8A87A34-81AB-432B-8DAE-1953F412C126}" type="datetimeFigureOut">
              <a:rPr lang="en-US" smtClean="0"/>
              <a:pPr/>
              <a:t>5/11/2018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5651984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8A87A34-81AB-432B-8DAE-1953F412C126}" type="datetimeFigureOut">
              <a:rPr lang="en-US" smtClean="0"/>
              <a:pPr/>
              <a:t>5/11/2018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3838548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386928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664718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8A87A34-81AB-432B-8DAE-1953F412C126}" type="datetimeFigureOut">
              <a:rPr lang="en-US" smtClean="0"/>
              <a:t>5/11/2018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020125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5/11/2018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388050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5/11/2018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038338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5/11/2018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545882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8A87A34-81AB-432B-8DAE-1953F412C126}" type="datetimeFigureOut">
              <a:rPr lang="en-US" smtClean="0"/>
              <a:t>5/11/2018</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18848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8A87A34-81AB-432B-8DAE-1953F412C126}" type="datetimeFigureOut">
              <a:rPr lang="en-US" smtClean="0"/>
              <a:t>5/11/2018</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959257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8A87A34-81AB-432B-8DAE-1953F412C126}" type="datetimeFigureOut">
              <a:rPr lang="en-US" smtClean="0"/>
              <a:t>5/11/2018</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467839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68620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8A87A34-81AB-432B-8DAE-1953F412C126}" type="datetimeFigureOut">
              <a:rPr lang="en-US" smtClean="0"/>
              <a:pPr/>
              <a:t>5/11/2018</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328650040"/>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 id="2147483713" r:id="rId15"/>
    <p:sldLayoutId id="2147483714" r:id="rId16"/>
    <p:sldLayoutId id="214748371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diagramLayout" Target="../diagrams/layout3.xml"/><Relationship Id="rId7" Type="http://schemas.openxmlformats.org/officeDocument/2006/relationships/diagramData" Target="../diagrams/data4.xml"/><Relationship Id="rId2" Type="http://schemas.openxmlformats.org/officeDocument/2006/relationships/diagramData" Target="../diagrams/data3.xml"/><Relationship Id="rId1" Type="http://schemas.openxmlformats.org/officeDocument/2006/relationships/slideLayout" Target="../slideLayouts/slideLayout6.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6.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D6E44-676A-40FB-B990-9B3789B1F18B}"/>
              </a:ext>
            </a:extLst>
          </p:cNvPr>
          <p:cNvSpPr>
            <a:spLocks noGrp="1"/>
          </p:cNvSpPr>
          <p:nvPr>
            <p:ph type="ctrTitle"/>
          </p:nvPr>
        </p:nvSpPr>
        <p:spPr>
          <a:xfrm>
            <a:off x="2224216" y="3440824"/>
            <a:ext cx="7216346" cy="655392"/>
          </a:xfrm>
        </p:spPr>
        <p:txBody>
          <a:bodyPr>
            <a:normAutofit/>
          </a:bodyPr>
          <a:lstStyle/>
          <a:p>
            <a:r>
              <a:rPr lang="en-US" sz="1600" b="1" dirty="0">
                <a:solidFill>
                  <a:schemeClr val="tx1">
                    <a:lumMod val="95000"/>
                    <a:lumOff val="5000"/>
                  </a:schemeClr>
                </a:solidFill>
                <a:latin typeface="Times New Roman" panose="02020603050405020304" pitchFamily="18" charset="0"/>
                <a:cs typeface="Times New Roman" panose="02020603050405020304" pitchFamily="18" charset="0"/>
              </a:rPr>
              <a:t>                                               Central University of Rajasthan       </a:t>
            </a:r>
            <a:br>
              <a:rPr lang="en-US" sz="1600" dirty="0">
                <a:solidFill>
                  <a:schemeClr val="tx1">
                    <a:lumMod val="95000"/>
                    <a:lumOff val="5000"/>
                  </a:schemeClr>
                </a:solidFill>
                <a:latin typeface="Times New Roman" panose="02020603050405020304" pitchFamily="18" charset="0"/>
                <a:cs typeface="Times New Roman" panose="02020603050405020304" pitchFamily="18" charset="0"/>
              </a:rPr>
            </a:br>
            <a:r>
              <a:rPr lang="en-US" sz="16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1600" b="1" dirty="0">
                <a:solidFill>
                  <a:schemeClr val="tx1">
                    <a:lumMod val="95000"/>
                    <a:lumOff val="5000"/>
                  </a:schemeClr>
                </a:solidFill>
                <a:latin typeface="Times New Roman" panose="02020603050405020304" pitchFamily="18" charset="0"/>
                <a:cs typeface="Times New Roman" panose="02020603050405020304" pitchFamily="18" charset="0"/>
              </a:rPr>
              <a:t>Dept. of Computer Science</a:t>
            </a:r>
            <a:endParaRPr lang="en-IN" sz="1600" dirty="0"/>
          </a:p>
        </p:txBody>
      </p:sp>
      <p:sp>
        <p:nvSpPr>
          <p:cNvPr id="3" name="Subtitle 2">
            <a:extLst>
              <a:ext uri="{FF2B5EF4-FFF2-40B4-BE49-F238E27FC236}">
                <a16:creationId xmlns:a16="http://schemas.microsoft.com/office/drawing/2014/main" id="{FA583A2B-A192-4702-8978-D2CB59EF0135}"/>
              </a:ext>
            </a:extLst>
          </p:cNvPr>
          <p:cNvSpPr>
            <a:spLocks noGrp="1"/>
          </p:cNvSpPr>
          <p:nvPr>
            <p:ph type="subTitle" idx="1"/>
          </p:nvPr>
        </p:nvSpPr>
        <p:spPr>
          <a:xfrm>
            <a:off x="1876424" y="4442291"/>
            <a:ext cx="8791575" cy="2279778"/>
          </a:xfrm>
        </p:spPr>
        <p:txBody>
          <a:bodyPr>
            <a:normAutofit/>
          </a:bodyPr>
          <a:lstStyle/>
          <a:p>
            <a:r>
              <a:rPr lang="en-IN" sz="1600" u="sng" dirty="0"/>
              <a:t>Project guide:</a:t>
            </a:r>
            <a:r>
              <a:rPr lang="en-IN" sz="1600" dirty="0"/>
              <a:t>                                                              </a:t>
            </a:r>
            <a:r>
              <a:rPr lang="en-IN" sz="1600" u="sng" dirty="0"/>
              <a:t>submitted By:</a:t>
            </a:r>
          </a:p>
          <a:p>
            <a:r>
              <a:rPr lang="en-IN" sz="1600" dirty="0"/>
              <a:t>Mr. </a:t>
            </a:r>
            <a:r>
              <a:rPr lang="en-IN" sz="1600" dirty="0" err="1"/>
              <a:t>Raviraj</a:t>
            </a:r>
            <a:r>
              <a:rPr lang="en-IN" sz="1600" dirty="0"/>
              <a:t> Choudhary                                                Nitesh Sukhwani   </a:t>
            </a:r>
          </a:p>
          <a:p>
            <a:r>
              <a:rPr lang="en-IN" sz="1600" dirty="0"/>
              <a:t>Asst. professor                                                            2015imscs010</a:t>
            </a:r>
          </a:p>
          <a:p>
            <a:r>
              <a:rPr lang="en-IN" sz="1600" dirty="0"/>
              <a:t>Dept. of computer science                                           Int. M.sc Vi semester</a:t>
            </a:r>
          </a:p>
          <a:p>
            <a:r>
              <a:rPr lang="en-IN" sz="1600" dirty="0" err="1"/>
              <a:t>curaj</a:t>
            </a:r>
            <a:endParaRPr lang="en-IN" sz="1600" dirty="0"/>
          </a:p>
        </p:txBody>
      </p:sp>
      <p:pic>
        <p:nvPicPr>
          <p:cNvPr id="4" name="Picture 3" descr="Logo_of_Central_University_of_Rajasthan.gif">
            <a:extLst>
              <a:ext uri="{FF2B5EF4-FFF2-40B4-BE49-F238E27FC236}">
                <a16:creationId xmlns:a16="http://schemas.microsoft.com/office/drawing/2014/main" id="{157BEC60-B32B-405E-ABD5-37EC4AEC3565}"/>
              </a:ext>
            </a:extLst>
          </p:cNvPr>
          <p:cNvPicPr/>
          <p:nvPr/>
        </p:nvPicPr>
        <p:blipFill>
          <a:blip r:embed="rId2" cstate="print"/>
          <a:stretch>
            <a:fillRect/>
          </a:stretch>
        </p:blipFill>
        <p:spPr>
          <a:xfrm>
            <a:off x="5334000" y="1935873"/>
            <a:ext cx="1524000" cy="1504950"/>
          </a:xfrm>
          <a:prstGeom prst="rect">
            <a:avLst/>
          </a:prstGeom>
        </p:spPr>
      </p:pic>
      <p:sp>
        <p:nvSpPr>
          <p:cNvPr id="5" name="Rectangle 4">
            <a:extLst>
              <a:ext uri="{FF2B5EF4-FFF2-40B4-BE49-F238E27FC236}">
                <a16:creationId xmlns:a16="http://schemas.microsoft.com/office/drawing/2014/main" id="{DCF8B2B5-4FCF-4A8D-B6EE-027AA0552F4D}"/>
              </a:ext>
            </a:extLst>
          </p:cNvPr>
          <p:cNvSpPr/>
          <p:nvPr/>
        </p:nvSpPr>
        <p:spPr>
          <a:xfrm>
            <a:off x="1876424" y="449288"/>
            <a:ext cx="10060203" cy="1200329"/>
          </a:xfrm>
          <a:prstGeom prst="rect">
            <a:avLst/>
          </a:prstGeom>
        </p:spPr>
        <p:txBody>
          <a:bodyPr wrap="square">
            <a:spAutoFit/>
          </a:bodyPr>
          <a:lstStyle/>
          <a:p>
            <a:r>
              <a:rPr lang="en-US" b="1" dirty="0">
                <a:solidFill>
                  <a:schemeClr val="tx1">
                    <a:lumMod val="95000"/>
                    <a:lumOff val="5000"/>
                  </a:schemeClr>
                </a:solidFill>
              </a:rPr>
              <a:t>       </a:t>
            </a:r>
            <a:r>
              <a:rPr lang="en-US" sz="3600" b="1" dirty="0">
                <a:solidFill>
                  <a:schemeClr val="tx1">
                    <a:lumMod val="95000"/>
                    <a:lumOff val="5000"/>
                  </a:schemeClr>
                </a:solidFill>
              </a:rPr>
              <a:t>AUTOMATIC NOISE DETECTION AND</a:t>
            </a:r>
          </a:p>
          <a:p>
            <a:r>
              <a:rPr lang="en-US" sz="3600" b="1" dirty="0">
                <a:solidFill>
                  <a:schemeClr val="tx1">
                    <a:lumMod val="95000"/>
                    <a:lumOff val="5000"/>
                  </a:schemeClr>
                </a:solidFill>
              </a:rPr>
              <a:t>           REMOVAL USING HYBRID FILTER</a:t>
            </a:r>
          </a:p>
        </p:txBody>
      </p:sp>
    </p:spTree>
    <p:extLst>
      <p:ext uri="{BB962C8B-B14F-4D97-AF65-F5344CB8AC3E}">
        <p14:creationId xmlns:p14="http://schemas.microsoft.com/office/powerpoint/2010/main" val="19697104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03497-ADA8-49E1-8010-8C789ECBACF8}"/>
              </a:ext>
            </a:extLst>
          </p:cNvPr>
          <p:cNvSpPr>
            <a:spLocks noGrp="1"/>
          </p:cNvSpPr>
          <p:nvPr>
            <p:ph type="title"/>
          </p:nvPr>
        </p:nvSpPr>
        <p:spPr/>
        <p:txBody>
          <a:bodyPr/>
          <a:lstStyle/>
          <a:p>
            <a:r>
              <a:rPr lang="en-IN" dirty="0"/>
              <a:t>C. Impulsive noise :</a:t>
            </a:r>
          </a:p>
        </p:txBody>
      </p:sp>
      <p:sp>
        <p:nvSpPr>
          <p:cNvPr id="3" name="Content Placeholder 2">
            <a:extLst>
              <a:ext uri="{FF2B5EF4-FFF2-40B4-BE49-F238E27FC236}">
                <a16:creationId xmlns:a16="http://schemas.microsoft.com/office/drawing/2014/main" id="{59A1EE43-A811-410B-AB33-83C1D7F061E1}"/>
              </a:ext>
            </a:extLst>
          </p:cNvPr>
          <p:cNvSpPr>
            <a:spLocks noGrp="1"/>
          </p:cNvSpPr>
          <p:nvPr>
            <p:ph idx="1"/>
          </p:nvPr>
        </p:nvSpPr>
        <p:spPr>
          <a:xfrm>
            <a:off x="1143000" y="2249487"/>
            <a:ext cx="9905999" cy="3541714"/>
          </a:xfrm>
        </p:spPr>
        <p:txBody>
          <a:bodyPr/>
          <a:lstStyle/>
          <a:p>
            <a:pPr marL="0" indent="0">
              <a:buNone/>
            </a:pPr>
            <a:r>
              <a:rPr lang="en-IN" dirty="0"/>
              <a:t>Impulsive noise is sometimes called as salt-and-pepper noise or spike noise. This kind of noise is typically seen on digital images. It represents itself as randomly occurring white and black pixels.</a:t>
            </a:r>
          </a:p>
          <a:p>
            <a:pPr marL="0" indent="0">
              <a:buNone/>
            </a:pPr>
            <a:r>
              <a:rPr lang="en-IN" dirty="0"/>
              <a:t>                            </a:t>
            </a:r>
            <a:r>
              <a:rPr lang="en-IN" i="1" dirty="0"/>
              <a:t>0 with probability r</a:t>
            </a:r>
            <a:r>
              <a:rPr lang="en-IN" dirty="0"/>
              <a:t>          </a:t>
            </a:r>
          </a:p>
          <a:p>
            <a:pPr marL="0" indent="0">
              <a:buNone/>
            </a:pPr>
            <a:r>
              <a:rPr lang="en-IN" dirty="0"/>
              <a:t>F ( I , J )  =  </a:t>
            </a:r>
          </a:p>
          <a:p>
            <a:pPr marL="0" indent="0">
              <a:buNone/>
            </a:pPr>
            <a:r>
              <a:rPr lang="en-IN" dirty="0"/>
              <a:t>                           </a:t>
            </a:r>
            <a:r>
              <a:rPr lang="en-IN" i="1" dirty="0"/>
              <a:t>255 with probability 1 - r</a:t>
            </a:r>
            <a:endParaRPr lang="en-IN" dirty="0"/>
          </a:p>
        </p:txBody>
      </p:sp>
      <p:sp>
        <p:nvSpPr>
          <p:cNvPr id="4" name="Left Brace 3">
            <a:extLst>
              <a:ext uri="{FF2B5EF4-FFF2-40B4-BE49-F238E27FC236}">
                <a16:creationId xmlns:a16="http://schemas.microsoft.com/office/drawing/2014/main" id="{72E08944-08D9-4832-8454-9F17CCC727C5}"/>
              </a:ext>
            </a:extLst>
          </p:cNvPr>
          <p:cNvSpPr/>
          <p:nvPr/>
        </p:nvSpPr>
        <p:spPr>
          <a:xfrm>
            <a:off x="2842055" y="3340722"/>
            <a:ext cx="222422" cy="135924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Tree>
    <p:extLst>
      <p:ext uri="{BB962C8B-B14F-4D97-AF65-F5344CB8AC3E}">
        <p14:creationId xmlns:p14="http://schemas.microsoft.com/office/powerpoint/2010/main" val="38453942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74E5854-B6B3-4A48-B692-9B06D19C9683}"/>
              </a:ext>
            </a:extLst>
          </p:cNvPr>
          <p:cNvPicPr>
            <a:picLocks noChangeAspect="1"/>
          </p:cNvPicPr>
          <p:nvPr/>
        </p:nvPicPr>
        <p:blipFill>
          <a:blip r:embed="rId2"/>
          <a:stretch>
            <a:fillRect/>
          </a:stretch>
        </p:blipFill>
        <p:spPr>
          <a:xfrm>
            <a:off x="1350498" y="531463"/>
            <a:ext cx="9537895" cy="5823705"/>
          </a:xfrm>
          <a:prstGeom prst="rect">
            <a:avLst/>
          </a:prstGeom>
        </p:spPr>
      </p:pic>
    </p:spTree>
    <p:extLst>
      <p:ext uri="{BB962C8B-B14F-4D97-AF65-F5344CB8AC3E}">
        <p14:creationId xmlns:p14="http://schemas.microsoft.com/office/powerpoint/2010/main" val="15207383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E63F5-CC09-4B37-B9FD-270A491817AF}"/>
              </a:ext>
            </a:extLst>
          </p:cNvPr>
          <p:cNvSpPr>
            <a:spLocks noGrp="1"/>
          </p:cNvSpPr>
          <p:nvPr>
            <p:ph type="title"/>
          </p:nvPr>
        </p:nvSpPr>
        <p:spPr/>
        <p:txBody>
          <a:bodyPr/>
          <a:lstStyle/>
          <a:p>
            <a:r>
              <a:rPr lang="en-IN" dirty="0"/>
              <a:t>Proposed method :</a:t>
            </a:r>
          </a:p>
        </p:txBody>
      </p:sp>
      <p:sp>
        <p:nvSpPr>
          <p:cNvPr id="3" name="Content Placeholder 2">
            <a:extLst>
              <a:ext uri="{FF2B5EF4-FFF2-40B4-BE49-F238E27FC236}">
                <a16:creationId xmlns:a16="http://schemas.microsoft.com/office/drawing/2014/main" id="{9E87B7BA-FBD7-45BC-B56A-C86280415BC8}"/>
              </a:ext>
            </a:extLst>
          </p:cNvPr>
          <p:cNvSpPr>
            <a:spLocks noGrp="1"/>
          </p:cNvSpPr>
          <p:nvPr>
            <p:ph idx="1"/>
          </p:nvPr>
        </p:nvSpPr>
        <p:spPr>
          <a:xfrm>
            <a:off x="1103312" y="1383958"/>
            <a:ext cx="8946541" cy="1198604"/>
          </a:xfrm>
        </p:spPr>
        <p:txBody>
          <a:bodyPr/>
          <a:lstStyle/>
          <a:p>
            <a:pPr marL="0" indent="0">
              <a:buNone/>
            </a:pPr>
            <a:r>
              <a:rPr lang="en-IN" dirty="0"/>
              <a:t>The basic principle consists of three main steps to identify the</a:t>
            </a:r>
          </a:p>
          <a:p>
            <a:pPr marL="0" indent="0">
              <a:buNone/>
            </a:pPr>
            <a:r>
              <a:rPr lang="en-IN" dirty="0"/>
              <a:t>noise type.</a:t>
            </a:r>
          </a:p>
        </p:txBody>
      </p:sp>
      <p:graphicFrame>
        <p:nvGraphicFramePr>
          <p:cNvPr id="5" name="Diagram 4">
            <a:extLst>
              <a:ext uri="{FF2B5EF4-FFF2-40B4-BE49-F238E27FC236}">
                <a16:creationId xmlns:a16="http://schemas.microsoft.com/office/drawing/2014/main" id="{A0872509-BD3A-417F-81DA-7ECF4A8A6BD2}"/>
              </a:ext>
            </a:extLst>
          </p:cNvPr>
          <p:cNvGraphicFramePr/>
          <p:nvPr>
            <p:extLst>
              <p:ext uri="{D42A27DB-BD31-4B8C-83A1-F6EECF244321}">
                <p14:modId xmlns:p14="http://schemas.microsoft.com/office/powerpoint/2010/main" val="2071206125"/>
              </p:ext>
            </p:extLst>
          </p:nvPr>
        </p:nvGraphicFramePr>
        <p:xfrm>
          <a:off x="1284472" y="1983260"/>
          <a:ext cx="8128000" cy="28637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306562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9CF80ABF-C7CC-404F-A738-4B6F82C440C7}"/>
              </a:ext>
            </a:extLst>
          </p:cNvPr>
          <p:cNvGraphicFramePr/>
          <p:nvPr>
            <p:extLst>
              <p:ext uri="{D42A27DB-BD31-4B8C-83A1-F6EECF244321}">
                <p14:modId xmlns:p14="http://schemas.microsoft.com/office/powerpoint/2010/main" val="2302797763"/>
              </p:ext>
            </p:extLst>
          </p:nvPr>
        </p:nvGraphicFramePr>
        <p:xfrm>
          <a:off x="1821935" y="954445"/>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itle 3">
            <a:extLst>
              <a:ext uri="{FF2B5EF4-FFF2-40B4-BE49-F238E27FC236}">
                <a16:creationId xmlns:a16="http://schemas.microsoft.com/office/drawing/2014/main" id="{8436129D-2AA2-419D-888B-B2F524366ED5}"/>
              </a:ext>
            </a:extLst>
          </p:cNvPr>
          <p:cNvSpPr>
            <a:spLocks noGrp="1"/>
          </p:cNvSpPr>
          <p:nvPr>
            <p:ph type="title"/>
          </p:nvPr>
        </p:nvSpPr>
        <p:spPr/>
        <p:txBody>
          <a:bodyPr/>
          <a:lstStyle/>
          <a:p>
            <a:r>
              <a:rPr lang="en-IN" dirty="0"/>
              <a:t>Cont. :</a:t>
            </a:r>
          </a:p>
        </p:txBody>
      </p:sp>
    </p:spTree>
    <p:extLst>
      <p:ext uri="{BB962C8B-B14F-4D97-AF65-F5344CB8AC3E}">
        <p14:creationId xmlns:p14="http://schemas.microsoft.com/office/powerpoint/2010/main" val="10926749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6C206-806F-4A1D-945D-F089F2CD9E52}"/>
              </a:ext>
            </a:extLst>
          </p:cNvPr>
          <p:cNvSpPr>
            <a:spLocks noGrp="1"/>
          </p:cNvSpPr>
          <p:nvPr>
            <p:ph type="title"/>
          </p:nvPr>
        </p:nvSpPr>
        <p:spPr/>
        <p:txBody>
          <a:bodyPr/>
          <a:lstStyle/>
          <a:p>
            <a:r>
              <a:rPr lang="en-IN" dirty="0"/>
              <a:t>Cont. :</a:t>
            </a:r>
          </a:p>
        </p:txBody>
      </p:sp>
      <p:graphicFrame>
        <p:nvGraphicFramePr>
          <p:cNvPr id="5" name="Diagram 4">
            <a:extLst>
              <a:ext uri="{FF2B5EF4-FFF2-40B4-BE49-F238E27FC236}">
                <a16:creationId xmlns:a16="http://schemas.microsoft.com/office/drawing/2014/main" id="{06541D77-930C-4832-94A7-2664BA6DD714}"/>
              </a:ext>
            </a:extLst>
          </p:cNvPr>
          <p:cNvGraphicFramePr/>
          <p:nvPr>
            <p:extLst>
              <p:ext uri="{D42A27DB-BD31-4B8C-83A1-F6EECF244321}">
                <p14:modId xmlns:p14="http://schemas.microsoft.com/office/powerpoint/2010/main" val="336429534"/>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a:extLst>
              <a:ext uri="{FF2B5EF4-FFF2-40B4-BE49-F238E27FC236}">
                <a16:creationId xmlns:a16="http://schemas.microsoft.com/office/drawing/2014/main" id="{495E882B-0333-44B0-975D-469EE151AEFC}"/>
              </a:ext>
            </a:extLst>
          </p:cNvPr>
          <p:cNvGraphicFramePr/>
          <p:nvPr>
            <p:extLst>
              <p:ext uri="{D42A27DB-BD31-4B8C-83A1-F6EECF244321}">
                <p14:modId xmlns:p14="http://schemas.microsoft.com/office/powerpoint/2010/main" val="1974747293"/>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3442122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B51C0-5307-4EEB-A5C9-CC161DEFCE01}"/>
              </a:ext>
            </a:extLst>
          </p:cNvPr>
          <p:cNvSpPr>
            <a:spLocks noGrp="1"/>
          </p:cNvSpPr>
          <p:nvPr>
            <p:ph type="title"/>
          </p:nvPr>
        </p:nvSpPr>
        <p:spPr/>
        <p:txBody>
          <a:bodyPr/>
          <a:lstStyle/>
          <a:p>
            <a:r>
              <a:rPr lang="en-IN" dirty="0"/>
              <a:t>Cont. :</a:t>
            </a:r>
          </a:p>
        </p:txBody>
      </p:sp>
      <p:graphicFrame>
        <p:nvGraphicFramePr>
          <p:cNvPr id="3" name="Diagram 2">
            <a:extLst>
              <a:ext uri="{FF2B5EF4-FFF2-40B4-BE49-F238E27FC236}">
                <a16:creationId xmlns:a16="http://schemas.microsoft.com/office/drawing/2014/main" id="{818E296D-6797-4D75-A1DD-A4F3BC3FF158}"/>
              </a:ext>
            </a:extLst>
          </p:cNvPr>
          <p:cNvGraphicFramePr/>
          <p:nvPr>
            <p:extLst>
              <p:ext uri="{D42A27DB-BD31-4B8C-83A1-F6EECF244321}">
                <p14:modId xmlns:p14="http://schemas.microsoft.com/office/powerpoint/2010/main" val="2562037183"/>
              </p:ext>
            </p:extLst>
          </p:nvPr>
        </p:nvGraphicFramePr>
        <p:xfrm>
          <a:off x="1401806" y="855591"/>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894522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D59AF-79EE-4754-B4E3-0F88AF3ACDBF}"/>
              </a:ext>
            </a:extLst>
          </p:cNvPr>
          <p:cNvSpPr>
            <a:spLocks noGrp="1"/>
          </p:cNvSpPr>
          <p:nvPr>
            <p:ph type="title"/>
          </p:nvPr>
        </p:nvSpPr>
        <p:spPr/>
        <p:txBody>
          <a:bodyPr/>
          <a:lstStyle/>
          <a:p>
            <a:r>
              <a:rPr lang="en-IN" dirty="0"/>
              <a:t>Pattern classifier :</a:t>
            </a:r>
          </a:p>
        </p:txBody>
      </p:sp>
      <p:sp>
        <p:nvSpPr>
          <p:cNvPr id="3" name="Content Placeholder 2">
            <a:extLst>
              <a:ext uri="{FF2B5EF4-FFF2-40B4-BE49-F238E27FC236}">
                <a16:creationId xmlns:a16="http://schemas.microsoft.com/office/drawing/2014/main" id="{FD8B758F-ED11-4409-9269-C38077019ECD}"/>
              </a:ext>
            </a:extLst>
          </p:cNvPr>
          <p:cNvSpPr>
            <a:spLocks noGrp="1"/>
          </p:cNvSpPr>
          <p:nvPr>
            <p:ph idx="1"/>
          </p:nvPr>
        </p:nvSpPr>
        <p:spPr/>
        <p:txBody>
          <a:bodyPr>
            <a:normAutofit/>
          </a:bodyPr>
          <a:lstStyle/>
          <a:p>
            <a:pPr marL="0" indent="0">
              <a:buNone/>
            </a:pPr>
            <a:r>
              <a:rPr lang="en-IN" dirty="0"/>
              <a:t>Suppose ω (</a:t>
            </a:r>
            <a:r>
              <a:rPr lang="en-IN" dirty="0" err="1"/>
              <a:t>i</a:t>
            </a:r>
            <a:r>
              <a:rPr lang="en-IN" dirty="0"/>
              <a:t>, j) is Salt-and-Pepper noise, then </a:t>
            </a:r>
            <a:r>
              <a:rPr lang="en-IN" i="1" dirty="0"/>
              <a:t>Median filter</a:t>
            </a:r>
            <a:r>
              <a:rPr lang="en-IN" dirty="0"/>
              <a:t>, should give the best estimate of   y(</a:t>
            </a:r>
            <a:r>
              <a:rPr lang="en-IN" dirty="0" err="1"/>
              <a:t>i</a:t>
            </a:r>
            <a:r>
              <a:rPr lang="en-IN" dirty="0"/>
              <a:t>, j) and therefore </a:t>
            </a:r>
            <a:r>
              <a:rPr lang="en-IN" i="1" dirty="0"/>
              <a:t> </a:t>
            </a:r>
            <a:r>
              <a:rPr lang="en-IN" dirty="0"/>
              <a:t>ω = </a:t>
            </a:r>
            <a:r>
              <a:rPr lang="en-IN" i="1" dirty="0"/>
              <a:t>f (</a:t>
            </a:r>
            <a:r>
              <a:rPr lang="en-IN" i="1" dirty="0" err="1"/>
              <a:t>I,j</a:t>
            </a:r>
            <a:r>
              <a:rPr lang="en-IN" i="1" dirty="0"/>
              <a:t>) - y </a:t>
            </a:r>
            <a:r>
              <a:rPr lang="en-IN" dirty="0"/>
              <a:t>(</a:t>
            </a:r>
            <a:r>
              <a:rPr lang="en-IN" i="1" dirty="0" err="1"/>
              <a:t>i</a:t>
            </a:r>
            <a:r>
              <a:rPr lang="en-IN" i="1" dirty="0"/>
              <a:t> j</a:t>
            </a:r>
            <a:r>
              <a:rPr lang="en-IN" dirty="0"/>
              <a:t>) should be close to Salt-and-Pepper noise. A simple minimum distance pattern classifier based on measuring the similarity of Kurtosis and Skewness values is used to evaluate how close </a:t>
            </a:r>
            <a:r>
              <a:rPr lang="en-IN" i="1" dirty="0"/>
              <a:t>Wiener </a:t>
            </a:r>
            <a:r>
              <a:rPr lang="en-IN" dirty="0"/>
              <a:t>ω is to Gaussian white noise, </a:t>
            </a:r>
            <a:r>
              <a:rPr lang="en-IN" i="1" dirty="0"/>
              <a:t>Median </a:t>
            </a:r>
            <a:r>
              <a:rPr lang="en-IN" dirty="0"/>
              <a:t>ω is to salt-and pepper noise and </a:t>
            </a:r>
            <a:r>
              <a:rPr lang="en-IN" i="1" dirty="0"/>
              <a:t>Homo </a:t>
            </a:r>
            <a:r>
              <a:rPr lang="en-IN" dirty="0"/>
              <a:t>ω is to speckle noise. To measure the similarities:</a:t>
            </a:r>
          </a:p>
          <a:p>
            <a:r>
              <a:rPr lang="en-IN" dirty="0"/>
              <a:t> First generate training sequences of Salt-and-Pepper noise.</a:t>
            </a:r>
          </a:p>
          <a:p>
            <a:r>
              <a:rPr lang="en-IN" dirty="0"/>
              <a:t> Then, filter each noise sequence through the Median filter.</a:t>
            </a:r>
          </a:p>
          <a:p>
            <a:r>
              <a:rPr lang="en-IN" dirty="0"/>
              <a:t> Then estimate the Kurtosis and Skewness of each filtered noise sequence and compute their average to yield the reference values of Kurtosis and Skewness for the Salt-and-Pepper noise.</a:t>
            </a:r>
          </a:p>
        </p:txBody>
      </p:sp>
    </p:spTree>
    <p:extLst>
      <p:ext uri="{BB962C8B-B14F-4D97-AF65-F5344CB8AC3E}">
        <p14:creationId xmlns:p14="http://schemas.microsoft.com/office/powerpoint/2010/main" val="35368704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1CC51-EE46-454A-B86D-607CDB663322}"/>
              </a:ext>
            </a:extLst>
          </p:cNvPr>
          <p:cNvSpPr>
            <a:spLocks noGrp="1"/>
          </p:cNvSpPr>
          <p:nvPr>
            <p:ph type="title"/>
          </p:nvPr>
        </p:nvSpPr>
        <p:spPr/>
        <p:txBody>
          <a:bodyPr/>
          <a:lstStyle/>
          <a:p>
            <a:r>
              <a:rPr lang="en-IN" dirty="0"/>
              <a:t>Cont. :	</a:t>
            </a:r>
          </a:p>
        </p:txBody>
      </p:sp>
      <p:sp>
        <p:nvSpPr>
          <p:cNvPr id="3" name="Content Placeholder 2">
            <a:extLst>
              <a:ext uri="{FF2B5EF4-FFF2-40B4-BE49-F238E27FC236}">
                <a16:creationId xmlns:a16="http://schemas.microsoft.com/office/drawing/2014/main" id="{097C57D1-4B2E-438B-BE72-D9100DF462AB}"/>
              </a:ext>
            </a:extLst>
          </p:cNvPr>
          <p:cNvSpPr>
            <a:spLocks noGrp="1"/>
          </p:cNvSpPr>
          <p:nvPr>
            <p:ph idx="1"/>
          </p:nvPr>
        </p:nvSpPr>
        <p:spPr/>
        <p:txBody>
          <a:bodyPr/>
          <a:lstStyle/>
          <a:p>
            <a:r>
              <a:rPr lang="en-IN" dirty="0"/>
              <a:t>the final measure of similarity between </a:t>
            </a:r>
            <a:r>
              <a:rPr lang="en-IN" i="1" dirty="0"/>
              <a:t>Median </a:t>
            </a:r>
            <a:r>
              <a:rPr lang="en-IN" dirty="0"/>
              <a:t>ω and actual Salt-and-Pepper noise. The same procedure is carried out to obtain the expected Kurtosis and Skewness values for Speckle noise and Gaussian white noise and based on these data we can identify the type of noise.</a:t>
            </a:r>
          </a:p>
        </p:txBody>
      </p:sp>
    </p:spTree>
    <p:extLst>
      <p:ext uri="{BB962C8B-B14F-4D97-AF65-F5344CB8AC3E}">
        <p14:creationId xmlns:p14="http://schemas.microsoft.com/office/powerpoint/2010/main" val="1961845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27E07-25B9-4866-AD90-8839B1C3E08E}"/>
              </a:ext>
            </a:extLst>
          </p:cNvPr>
          <p:cNvSpPr>
            <a:spLocks noGrp="1"/>
          </p:cNvSpPr>
          <p:nvPr>
            <p:ph type="title"/>
          </p:nvPr>
        </p:nvSpPr>
        <p:spPr/>
        <p:txBody>
          <a:bodyPr/>
          <a:lstStyle/>
          <a:p>
            <a:r>
              <a:rPr lang="en-IN" dirty="0"/>
              <a:t>Comparative study:</a:t>
            </a:r>
          </a:p>
        </p:txBody>
      </p:sp>
      <p:sp>
        <p:nvSpPr>
          <p:cNvPr id="3" name="Content Placeholder 2">
            <a:extLst>
              <a:ext uri="{FF2B5EF4-FFF2-40B4-BE49-F238E27FC236}">
                <a16:creationId xmlns:a16="http://schemas.microsoft.com/office/drawing/2014/main" id="{90E3904D-28C9-4651-9374-8B4CB34130C3}"/>
              </a:ext>
            </a:extLst>
          </p:cNvPr>
          <p:cNvSpPr>
            <a:spLocks noGrp="1"/>
          </p:cNvSpPr>
          <p:nvPr>
            <p:ph idx="1"/>
          </p:nvPr>
        </p:nvSpPr>
        <p:spPr/>
        <p:txBody>
          <a:bodyPr/>
          <a:lstStyle/>
          <a:p>
            <a:pPr marL="0" indent="0">
              <a:buNone/>
            </a:pPr>
            <a:r>
              <a:rPr lang="en-IN" dirty="0"/>
              <a:t>We select the some predefine filtering algorithm apply every algorithm and do the analysis of the PSNR value.</a:t>
            </a:r>
          </a:p>
          <a:p>
            <a:pPr marL="0" indent="0">
              <a:buNone/>
            </a:pPr>
            <a:r>
              <a:rPr lang="en-IN" dirty="0"/>
              <a:t>The more the PSNR value the more is noise reduced. PSNR is calculated using the formula </a:t>
            </a:r>
          </a:p>
        </p:txBody>
      </p:sp>
      <p:pic>
        <p:nvPicPr>
          <p:cNvPr id="5" name="Picture 4">
            <a:extLst>
              <a:ext uri="{FF2B5EF4-FFF2-40B4-BE49-F238E27FC236}">
                <a16:creationId xmlns:a16="http://schemas.microsoft.com/office/drawing/2014/main" id="{2F86F970-65B2-41E4-A697-F1214EB54AEF}"/>
              </a:ext>
            </a:extLst>
          </p:cNvPr>
          <p:cNvPicPr>
            <a:picLocks noChangeAspect="1"/>
          </p:cNvPicPr>
          <p:nvPr/>
        </p:nvPicPr>
        <p:blipFill>
          <a:blip r:embed="rId2"/>
          <a:stretch>
            <a:fillRect/>
          </a:stretch>
        </p:blipFill>
        <p:spPr>
          <a:xfrm>
            <a:off x="2854036" y="3429000"/>
            <a:ext cx="5661314" cy="1876582"/>
          </a:xfrm>
          <a:prstGeom prst="rect">
            <a:avLst/>
          </a:prstGeom>
        </p:spPr>
      </p:pic>
    </p:spTree>
    <p:extLst>
      <p:ext uri="{BB962C8B-B14F-4D97-AF65-F5344CB8AC3E}">
        <p14:creationId xmlns:p14="http://schemas.microsoft.com/office/powerpoint/2010/main" val="22893618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23EC0-A05E-4855-A066-7AD827620694}"/>
              </a:ext>
            </a:extLst>
          </p:cNvPr>
          <p:cNvSpPr>
            <a:spLocks noGrp="1"/>
          </p:cNvSpPr>
          <p:nvPr>
            <p:ph type="title"/>
          </p:nvPr>
        </p:nvSpPr>
        <p:spPr/>
        <p:txBody>
          <a:bodyPr/>
          <a:lstStyle/>
          <a:p>
            <a:r>
              <a:rPr lang="en-IN" dirty="0"/>
              <a:t>Result :</a:t>
            </a:r>
          </a:p>
        </p:txBody>
      </p:sp>
      <p:graphicFrame>
        <p:nvGraphicFramePr>
          <p:cNvPr id="5" name="Content Placeholder 4">
            <a:extLst>
              <a:ext uri="{FF2B5EF4-FFF2-40B4-BE49-F238E27FC236}">
                <a16:creationId xmlns:a16="http://schemas.microsoft.com/office/drawing/2014/main" id="{6D30D2D1-61B2-42CB-AADA-1C5A92877A4B}"/>
              </a:ext>
            </a:extLst>
          </p:cNvPr>
          <p:cNvGraphicFramePr>
            <a:graphicFrameLocks noGrp="1"/>
          </p:cNvGraphicFramePr>
          <p:nvPr>
            <p:ph idx="1"/>
            <p:extLst>
              <p:ext uri="{D42A27DB-BD31-4B8C-83A1-F6EECF244321}">
                <p14:modId xmlns:p14="http://schemas.microsoft.com/office/powerpoint/2010/main" val="1224329825"/>
              </p:ext>
            </p:extLst>
          </p:nvPr>
        </p:nvGraphicFramePr>
        <p:xfrm>
          <a:off x="874895" y="2048569"/>
          <a:ext cx="9820814" cy="3230880"/>
        </p:xfrm>
        <a:graphic>
          <a:graphicData uri="http://schemas.openxmlformats.org/drawingml/2006/table">
            <a:tbl>
              <a:tblPr firstRow="1" bandRow="1">
                <a:tableStyleId>{5C22544A-7EE6-4342-B048-85BDC9FD1C3A}</a:tableStyleId>
              </a:tblPr>
              <a:tblGrid>
                <a:gridCol w="1985889">
                  <a:extLst>
                    <a:ext uri="{9D8B030D-6E8A-4147-A177-3AD203B41FA5}">
                      <a16:colId xmlns:a16="http://schemas.microsoft.com/office/drawing/2014/main" val="4203259237"/>
                    </a:ext>
                  </a:extLst>
                </a:gridCol>
                <a:gridCol w="793496">
                  <a:extLst>
                    <a:ext uri="{9D8B030D-6E8A-4147-A177-3AD203B41FA5}">
                      <a16:colId xmlns:a16="http://schemas.microsoft.com/office/drawing/2014/main" val="715602459"/>
                    </a:ext>
                  </a:extLst>
                </a:gridCol>
                <a:gridCol w="888348">
                  <a:extLst>
                    <a:ext uri="{9D8B030D-6E8A-4147-A177-3AD203B41FA5}">
                      <a16:colId xmlns:a16="http://schemas.microsoft.com/office/drawing/2014/main" val="4169137867"/>
                    </a:ext>
                  </a:extLst>
                </a:gridCol>
                <a:gridCol w="1150484">
                  <a:extLst>
                    <a:ext uri="{9D8B030D-6E8A-4147-A177-3AD203B41FA5}">
                      <a16:colId xmlns:a16="http://schemas.microsoft.com/office/drawing/2014/main" val="3181094173"/>
                    </a:ext>
                  </a:extLst>
                </a:gridCol>
                <a:gridCol w="1223300">
                  <a:extLst>
                    <a:ext uri="{9D8B030D-6E8A-4147-A177-3AD203B41FA5}">
                      <a16:colId xmlns:a16="http://schemas.microsoft.com/office/drawing/2014/main" val="2867716354"/>
                    </a:ext>
                  </a:extLst>
                </a:gridCol>
                <a:gridCol w="1296114">
                  <a:extLst>
                    <a:ext uri="{9D8B030D-6E8A-4147-A177-3AD203B41FA5}">
                      <a16:colId xmlns:a16="http://schemas.microsoft.com/office/drawing/2014/main" val="915922962"/>
                    </a:ext>
                  </a:extLst>
                </a:gridCol>
                <a:gridCol w="1252426">
                  <a:extLst>
                    <a:ext uri="{9D8B030D-6E8A-4147-A177-3AD203B41FA5}">
                      <a16:colId xmlns:a16="http://schemas.microsoft.com/office/drawing/2014/main" val="2415985048"/>
                    </a:ext>
                  </a:extLst>
                </a:gridCol>
                <a:gridCol w="1230757">
                  <a:extLst>
                    <a:ext uri="{9D8B030D-6E8A-4147-A177-3AD203B41FA5}">
                      <a16:colId xmlns:a16="http://schemas.microsoft.com/office/drawing/2014/main" val="2373845436"/>
                    </a:ext>
                  </a:extLst>
                </a:gridCol>
              </a:tblGrid>
              <a:tr h="0">
                <a:tc>
                  <a:txBody>
                    <a:bodyPr/>
                    <a:lstStyle/>
                    <a:p>
                      <a:r>
                        <a:rPr lang="en-IN" dirty="0"/>
                        <a:t>noise</a:t>
                      </a:r>
                    </a:p>
                  </a:txBody>
                  <a:tcPr/>
                </a:tc>
                <a:tc>
                  <a:txBody>
                    <a:bodyPr/>
                    <a:lstStyle/>
                    <a:p>
                      <a:r>
                        <a:rPr lang="en-IN" dirty="0"/>
                        <a:t>S&amp;P</a:t>
                      </a:r>
                    </a:p>
                  </a:txBody>
                  <a:tcPr/>
                </a:tc>
                <a:tc>
                  <a:txBody>
                    <a:bodyPr/>
                    <a:lstStyle/>
                    <a:p>
                      <a:r>
                        <a:rPr lang="en-IN" dirty="0"/>
                        <a:t>S&amp;P</a:t>
                      </a:r>
                    </a:p>
                  </a:txBody>
                  <a:tcPr/>
                </a:tc>
                <a:tc>
                  <a:txBody>
                    <a:bodyPr/>
                    <a:lstStyle/>
                    <a:p>
                      <a:r>
                        <a:rPr lang="en-IN" dirty="0"/>
                        <a:t>speckle</a:t>
                      </a:r>
                    </a:p>
                  </a:txBody>
                  <a:tcPr/>
                </a:tc>
                <a:tc>
                  <a:txBody>
                    <a:bodyPr/>
                    <a:lstStyle/>
                    <a:p>
                      <a:r>
                        <a:rPr lang="en-IN" dirty="0"/>
                        <a:t>Speckle</a:t>
                      </a:r>
                    </a:p>
                  </a:txBody>
                  <a:tcPr/>
                </a:tc>
                <a:tc>
                  <a:txBody>
                    <a:bodyPr/>
                    <a:lstStyle/>
                    <a:p>
                      <a:r>
                        <a:rPr lang="en-IN" dirty="0"/>
                        <a:t>gaussian</a:t>
                      </a:r>
                    </a:p>
                  </a:txBody>
                  <a:tcPr/>
                </a:tc>
                <a:tc>
                  <a:txBody>
                    <a:bodyPr/>
                    <a:lstStyle/>
                    <a:p>
                      <a:r>
                        <a:rPr lang="en-IN" dirty="0"/>
                        <a:t>gaussian</a:t>
                      </a:r>
                    </a:p>
                  </a:txBody>
                  <a:tcPr/>
                </a:tc>
                <a:tc>
                  <a:txBody>
                    <a:bodyPr/>
                    <a:lstStyle/>
                    <a:p>
                      <a:r>
                        <a:rPr lang="en-IN" dirty="0"/>
                        <a:t>gaussian</a:t>
                      </a:r>
                    </a:p>
                  </a:txBody>
                  <a:tcPr/>
                </a:tc>
                <a:extLst>
                  <a:ext uri="{0D108BD9-81ED-4DB2-BD59-A6C34878D82A}">
                    <a16:rowId xmlns:a16="http://schemas.microsoft.com/office/drawing/2014/main" val="2420335249"/>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a:t>Filter</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a:t>PSNR</a:t>
                      </a:r>
                    </a:p>
                    <a:p>
                      <a:endParaRPr lang="en-IN" dirty="0"/>
                    </a:p>
                  </a:txBody>
                  <a:tcPr/>
                </a:tc>
                <a:tc>
                  <a:txBody>
                    <a:bodyPr/>
                    <a:lstStyle/>
                    <a:p>
                      <a:r>
                        <a:rPr lang="en-IN" dirty="0"/>
                        <a:t>PSNR</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a:t>PSNR</a:t>
                      </a:r>
                    </a:p>
                    <a:p>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a:t>PSNR</a:t>
                      </a:r>
                    </a:p>
                    <a:p>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a:t>PSNR</a:t>
                      </a:r>
                    </a:p>
                    <a:p>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a:t>PSNR</a:t>
                      </a:r>
                    </a:p>
                    <a:p>
                      <a:endParaRPr lang="en-IN" dirty="0"/>
                    </a:p>
                  </a:txBody>
                  <a:tcPr/>
                </a:tc>
                <a:tc>
                  <a:txBody>
                    <a:bodyPr/>
                    <a:lstStyle/>
                    <a:p>
                      <a:r>
                        <a:rPr lang="en-IN" dirty="0"/>
                        <a:t>PSNR</a:t>
                      </a:r>
                    </a:p>
                  </a:txBody>
                  <a:tcPr/>
                </a:tc>
                <a:extLst>
                  <a:ext uri="{0D108BD9-81ED-4DB2-BD59-A6C34878D82A}">
                    <a16:rowId xmlns:a16="http://schemas.microsoft.com/office/drawing/2014/main" val="2854785097"/>
                  </a:ext>
                </a:extLst>
              </a:tr>
              <a:tr h="370840">
                <a:tc>
                  <a:txBody>
                    <a:bodyPr/>
                    <a:lstStyle/>
                    <a:p>
                      <a:r>
                        <a:rPr lang="en-IN" dirty="0"/>
                        <a:t>Median</a:t>
                      </a:r>
                    </a:p>
                  </a:txBody>
                  <a:tcPr/>
                </a:tc>
                <a:tc>
                  <a:txBody>
                    <a:bodyPr/>
                    <a:lstStyle/>
                    <a:p>
                      <a:r>
                        <a:rPr lang="en-IN" dirty="0"/>
                        <a:t>17.84</a:t>
                      </a:r>
                    </a:p>
                  </a:txBody>
                  <a:tcPr/>
                </a:tc>
                <a:tc>
                  <a:txBody>
                    <a:bodyPr/>
                    <a:lstStyle/>
                    <a:p>
                      <a:r>
                        <a:rPr lang="en-IN" dirty="0"/>
                        <a:t>15.18</a:t>
                      </a:r>
                    </a:p>
                  </a:txBody>
                  <a:tcPr/>
                </a:tc>
                <a:tc>
                  <a:txBody>
                    <a:bodyPr/>
                    <a:lstStyle/>
                    <a:p>
                      <a:r>
                        <a:rPr lang="en-IN" dirty="0"/>
                        <a:t>15.32</a:t>
                      </a:r>
                    </a:p>
                  </a:txBody>
                  <a:tcPr/>
                </a:tc>
                <a:tc>
                  <a:txBody>
                    <a:bodyPr/>
                    <a:lstStyle/>
                    <a:p>
                      <a:r>
                        <a:rPr lang="en-IN" dirty="0"/>
                        <a:t>18.11</a:t>
                      </a:r>
                    </a:p>
                  </a:txBody>
                  <a:tcPr/>
                </a:tc>
                <a:tc>
                  <a:txBody>
                    <a:bodyPr/>
                    <a:lstStyle/>
                    <a:p>
                      <a:r>
                        <a:rPr lang="en-IN" dirty="0"/>
                        <a:t>17.66</a:t>
                      </a:r>
                    </a:p>
                  </a:txBody>
                  <a:tcPr/>
                </a:tc>
                <a:tc>
                  <a:txBody>
                    <a:bodyPr/>
                    <a:lstStyle/>
                    <a:p>
                      <a:r>
                        <a:rPr lang="en-IN" dirty="0"/>
                        <a:t>13.04</a:t>
                      </a:r>
                    </a:p>
                  </a:txBody>
                  <a:tcPr/>
                </a:tc>
                <a:tc>
                  <a:txBody>
                    <a:bodyPr/>
                    <a:lstStyle/>
                    <a:p>
                      <a:r>
                        <a:rPr lang="en-IN" dirty="0"/>
                        <a:t>19.77</a:t>
                      </a:r>
                    </a:p>
                  </a:txBody>
                  <a:tcPr/>
                </a:tc>
                <a:extLst>
                  <a:ext uri="{0D108BD9-81ED-4DB2-BD59-A6C34878D82A}">
                    <a16:rowId xmlns:a16="http://schemas.microsoft.com/office/drawing/2014/main" val="357321228"/>
                  </a:ext>
                </a:extLst>
              </a:tr>
              <a:tr h="370840">
                <a:tc>
                  <a:txBody>
                    <a:bodyPr/>
                    <a:lstStyle/>
                    <a:p>
                      <a:r>
                        <a:rPr lang="en-IN" dirty="0" err="1"/>
                        <a:t>Adpmedian</a:t>
                      </a:r>
                      <a:endParaRPr lang="en-IN" dirty="0"/>
                    </a:p>
                  </a:txBody>
                  <a:tcPr/>
                </a:tc>
                <a:tc>
                  <a:txBody>
                    <a:bodyPr/>
                    <a:lstStyle/>
                    <a:p>
                      <a:r>
                        <a:rPr lang="en-IN" dirty="0">
                          <a:solidFill>
                            <a:srgbClr val="FF0000"/>
                          </a:solidFill>
                        </a:rPr>
                        <a:t>18.09</a:t>
                      </a:r>
                    </a:p>
                  </a:txBody>
                  <a:tcPr/>
                </a:tc>
                <a:tc>
                  <a:txBody>
                    <a:bodyPr/>
                    <a:lstStyle/>
                    <a:p>
                      <a:r>
                        <a:rPr lang="en-IN" dirty="0">
                          <a:solidFill>
                            <a:srgbClr val="FF0000"/>
                          </a:solidFill>
                        </a:rPr>
                        <a:t>15.35</a:t>
                      </a:r>
                    </a:p>
                  </a:txBody>
                  <a:tcPr/>
                </a:tc>
                <a:tc>
                  <a:txBody>
                    <a:bodyPr/>
                    <a:lstStyle/>
                    <a:p>
                      <a:r>
                        <a:rPr lang="en-IN" dirty="0"/>
                        <a:t>15.39</a:t>
                      </a:r>
                    </a:p>
                  </a:txBody>
                  <a:tcPr/>
                </a:tc>
                <a:tc>
                  <a:txBody>
                    <a:bodyPr/>
                    <a:lstStyle/>
                    <a:p>
                      <a:r>
                        <a:rPr lang="en-IN" dirty="0"/>
                        <a:t>18.15</a:t>
                      </a:r>
                    </a:p>
                  </a:txBody>
                  <a:tcPr/>
                </a:tc>
                <a:tc>
                  <a:txBody>
                    <a:bodyPr/>
                    <a:lstStyle/>
                    <a:p>
                      <a:r>
                        <a:rPr lang="en-IN" dirty="0"/>
                        <a:t>17.61</a:t>
                      </a:r>
                    </a:p>
                  </a:txBody>
                  <a:tcPr/>
                </a:tc>
                <a:tc>
                  <a:txBody>
                    <a:bodyPr/>
                    <a:lstStyle/>
                    <a:p>
                      <a:r>
                        <a:rPr lang="en-IN" dirty="0"/>
                        <a:t>13.36</a:t>
                      </a:r>
                    </a:p>
                  </a:txBody>
                  <a:tcPr/>
                </a:tc>
                <a:tc>
                  <a:txBody>
                    <a:bodyPr/>
                    <a:lstStyle/>
                    <a:p>
                      <a:r>
                        <a:rPr lang="en-IN" dirty="0"/>
                        <a:t>18.80</a:t>
                      </a:r>
                    </a:p>
                  </a:txBody>
                  <a:tcPr/>
                </a:tc>
                <a:extLst>
                  <a:ext uri="{0D108BD9-81ED-4DB2-BD59-A6C34878D82A}">
                    <a16:rowId xmlns:a16="http://schemas.microsoft.com/office/drawing/2014/main" val="797186495"/>
                  </a:ext>
                </a:extLst>
              </a:tr>
              <a:tr h="370840">
                <a:tc>
                  <a:txBody>
                    <a:bodyPr/>
                    <a:lstStyle/>
                    <a:p>
                      <a:r>
                        <a:rPr lang="en-IN" dirty="0"/>
                        <a:t>Wiener</a:t>
                      </a:r>
                    </a:p>
                  </a:txBody>
                  <a:tcPr/>
                </a:tc>
                <a:tc>
                  <a:txBody>
                    <a:bodyPr/>
                    <a:lstStyle/>
                    <a:p>
                      <a:r>
                        <a:rPr lang="en-IN" dirty="0"/>
                        <a:t>13.54</a:t>
                      </a:r>
                    </a:p>
                  </a:txBody>
                  <a:tcPr/>
                </a:tc>
                <a:tc>
                  <a:txBody>
                    <a:bodyPr/>
                    <a:lstStyle/>
                    <a:p>
                      <a:r>
                        <a:rPr lang="en-IN" dirty="0"/>
                        <a:t>13.98</a:t>
                      </a:r>
                    </a:p>
                  </a:txBody>
                  <a:tcPr/>
                </a:tc>
                <a:tc>
                  <a:txBody>
                    <a:bodyPr/>
                    <a:lstStyle/>
                    <a:p>
                      <a:r>
                        <a:rPr lang="en-IN" dirty="0">
                          <a:solidFill>
                            <a:srgbClr val="FF0000"/>
                          </a:solidFill>
                        </a:rPr>
                        <a:t>15.40</a:t>
                      </a:r>
                    </a:p>
                  </a:txBody>
                  <a:tcPr/>
                </a:tc>
                <a:tc>
                  <a:txBody>
                    <a:bodyPr/>
                    <a:lstStyle/>
                    <a:p>
                      <a:r>
                        <a:rPr lang="en-IN" dirty="0">
                          <a:solidFill>
                            <a:srgbClr val="FF0000"/>
                          </a:solidFill>
                        </a:rPr>
                        <a:t>18.17</a:t>
                      </a:r>
                    </a:p>
                  </a:txBody>
                  <a:tcPr/>
                </a:tc>
                <a:tc>
                  <a:txBody>
                    <a:bodyPr/>
                    <a:lstStyle/>
                    <a:p>
                      <a:r>
                        <a:rPr lang="en-IN" dirty="0">
                          <a:solidFill>
                            <a:srgbClr val="FF0000"/>
                          </a:solidFill>
                        </a:rPr>
                        <a:t>17.80</a:t>
                      </a:r>
                    </a:p>
                  </a:txBody>
                  <a:tcPr/>
                </a:tc>
                <a:tc>
                  <a:txBody>
                    <a:bodyPr/>
                    <a:lstStyle/>
                    <a:p>
                      <a:r>
                        <a:rPr lang="en-IN" dirty="0">
                          <a:solidFill>
                            <a:srgbClr val="FF0000"/>
                          </a:solidFill>
                        </a:rPr>
                        <a:t>13.45</a:t>
                      </a:r>
                    </a:p>
                  </a:txBody>
                  <a:tcPr/>
                </a:tc>
                <a:tc>
                  <a:txBody>
                    <a:bodyPr/>
                    <a:lstStyle/>
                    <a:p>
                      <a:r>
                        <a:rPr lang="en-IN" dirty="0">
                          <a:solidFill>
                            <a:srgbClr val="FF0000"/>
                          </a:solidFill>
                        </a:rPr>
                        <a:t>19.93</a:t>
                      </a:r>
                    </a:p>
                  </a:txBody>
                  <a:tcPr/>
                </a:tc>
                <a:extLst>
                  <a:ext uri="{0D108BD9-81ED-4DB2-BD59-A6C34878D82A}">
                    <a16:rowId xmlns:a16="http://schemas.microsoft.com/office/drawing/2014/main" val="2982655364"/>
                  </a:ext>
                </a:extLst>
              </a:tr>
              <a:tr h="370840">
                <a:tc>
                  <a:txBody>
                    <a:bodyPr/>
                    <a:lstStyle/>
                    <a:p>
                      <a:r>
                        <a:rPr lang="en-IN" dirty="0"/>
                        <a:t>Gaussian</a:t>
                      </a:r>
                    </a:p>
                  </a:txBody>
                  <a:tcPr/>
                </a:tc>
                <a:tc>
                  <a:txBody>
                    <a:bodyPr/>
                    <a:lstStyle/>
                    <a:p>
                      <a:r>
                        <a:rPr lang="en-IN" dirty="0"/>
                        <a:t>15.15</a:t>
                      </a:r>
                    </a:p>
                  </a:txBody>
                  <a:tcPr/>
                </a:tc>
                <a:tc>
                  <a:txBody>
                    <a:bodyPr/>
                    <a:lstStyle/>
                    <a:p>
                      <a:r>
                        <a:rPr lang="en-IN" dirty="0"/>
                        <a:t>14.34</a:t>
                      </a:r>
                    </a:p>
                  </a:txBody>
                  <a:tcPr/>
                </a:tc>
                <a:tc>
                  <a:txBody>
                    <a:bodyPr/>
                    <a:lstStyle/>
                    <a:p>
                      <a:r>
                        <a:rPr lang="en-IN" dirty="0"/>
                        <a:t>14.49</a:t>
                      </a:r>
                    </a:p>
                  </a:txBody>
                  <a:tcPr/>
                </a:tc>
                <a:tc>
                  <a:txBody>
                    <a:bodyPr/>
                    <a:lstStyle/>
                    <a:p>
                      <a:r>
                        <a:rPr lang="en-IN" dirty="0"/>
                        <a:t>17.59</a:t>
                      </a:r>
                    </a:p>
                  </a:txBody>
                  <a:tcPr/>
                </a:tc>
                <a:tc>
                  <a:txBody>
                    <a:bodyPr/>
                    <a:lstStyle/>
                    <a:p>
                      <a:r>
                        <a:rPr lang="en-IN" dirty="0"/>
                        <a:t>17.25</a:t>
                      </a:r>
                    </a:p>
                  </a:txBody>
                  <a:tcPr/>
                </a:tc>
                <a:tc>
                  <a:txBody>
                    <a:bodyPr/>
                    <a:lstStyle/>
                    <a:p>
                      <a:r>
                        <a:rPr lang="en-IN" dirty="0"/>
                        <a:t>13.37</a:t>
                      </a:r>
                    </a:p>
                  </a:txBody>
                  <a:tcPr/>
                </a:tc>
                <a:tc>
                  <a:txBody>
                    <a:bodyPr/>
                    <a:lstStyle/>
                    <a:p>
                      <a:r>
                        <a:rPr lang="en-IN" dirty="0"/>
                        <a:t>18.02</a:t>
                      </a:r>
                    </a:p>
                  </a:txBody>
                  <a:tcPr/>
                </a:tc>
                <a:extLst>
                  <a:ext uri="{0D108BD9-81ED-4DB2-BD59-A6C34878D82A}">
                    <a16:rowId xmlns:a16="http://schemas.microsoft.com/office/drawing/2014/main" val="539533384"/>
                  </a:ext>
                </a:extLst>
              </a:tr>
              <a:tr h="370840">
                <a:tc>
                  <a:txBody>
                    <a:bodyPr/>
                    <a:lstStyle/>
                    <a:p>
                      <a:r>
                        <a:rPr lang="en-IN" dirty="0"/>
                        <a:t>Homomorphic </a:t>
                      </a:r>
                    </a:p>
                  </a:txBody>
                  <a:tcPr/>
                </a:tc>
                <a:tc>
                  <a:txBody>
                    <a:bodyPr/>
                    <a:lstStyle/>
                    <a:p>
                      <a:r>
                        <a:rPr lang="en-IN" dirty="0"/>
                        <a:t>10.86</a:t>
                      </a:r>
                    </a:p>
                  </a:txBody>
                  <a:tcPr/>
                </a:tc>
                <a:tc>
                  <a:txBody>
                    <a:bodyPr/>
                    <a:lstStyle/>
                    <a:p>
                      <a:r>
                        <a:rPr lang="en-IN" dirty="0"/>
                        <a:t>4.96</a:t>
                      </a:r>
                    </a:p>
                  </a:txBody>
                  <a:tcPr/>
                </a:tc>
                <a:tc>
                  <a:txBody>
                    <a:bodyPr/>
                    <a:lstStyle/>
                    <a:p>
                      <a:r>
                        <a:rPr lang="en-IN" dirty="0"/>
                        <a:t>8.67</a:t>
                      </a:r>
                    </a:p>
                  </a:txBody>
                  <a:tcPr/>
                </a:tc>
                <a:tc>
                  <a:txBody>
                    <a:bodyPr/>
                    <a:lstStyle/>
                    <a:p>
                      <a:r>
                        <a:rPr lang="en-IN" dirty="0"/>
                        <a:t>14.56</a:t>
                      </a:r>
                    </a:p>
                  </a:txBody>
                  <a:tcPr/>
                </a:tc>
                <a:tc>
                  <a:txBody>
                    <a:bodyPr/>
                    <a:lstStyle/>
                    <a:p>
                      <a:r>
                        <a:rPr lang="en-IN" dirty="0"/>
                        <a:t>16.56</a:t>
                      </a:r>
                    </a:p>
                  </a:txBody>
                  <a:tcPr/>
                </a:tc>
                <a:tc>
                  <a:txBody>
                    <a:bodyPr/>
                    <a:lstStyle/>
                    <a:p>
                      <a:r>
                        <a:rPr lang="en-IN" dirty="0"/>
                        <a:t>13.01</a:t>
                      </a:r>
                    </a:p>
                  </a:txBody>
                  <a:tcPr/>
                </a:tc>
                <a:tc>
                  <a:txBody>
                    <a:bodyPr/>
                    <a:lstStyle/>
                    <a:p>
                      <a:r>
                        <a:rPr lang="en-IN" dirty="0"/>
                        <a:t>18.65</a:t>
                      </a:r>
                    </a:p>
                  </a:txBody>
                  <a:tcPr/>
                </a:tc>
                <a:extLst>
                  <a:ext uri="{0D108BD9-81ED-4DB2-BD59-A6C34878D82A}">
                    <a16:rowId xmlns:a16="http://schemas.microsoft.com/office/drawing/2014/main" val="4156451215"/>
                  </a:ext>
                </a:extLst>
              </a:tr>
              <a:tr h="370840">
                <a:tc>
                  <a:txBody>
                    <a:bodyPr/>
                    <a:lstStyle/>
                    <a:p>
                      <a:r>
                        <a:rPr lang="en-IN" dirty="0"/>
                        <a:t>gaussian</a:t>
                      </a:r>
                    </a:p>
                  </a:txBody>
                  <a:tcPr/>
                </a:tc>
                <a:tc>
                  <a:txBody>
                    <a:bodyPr/>
                    <a:lstStyle/>
                    <a:p>
                      <a:r>
                        <a:rPr lang="en-IN" dirty="0"/>
                        <a:t>15.06</a:t>
                      </a:r>
                    </a:p>
                  </a:txBody>
                  <a:tcPr/>
                </a:tc>
                <a:tc>
                  <a:txBody>
                    <a:bodyPr/>
                    <a:lstStyle/>
                    <a:p>
                      <a:r>
                        <a:rPr lang="en-IN" dirty="0"/>
                        <a:t>14.66</a:t>
                      </a:r>
                    </a:p>
                  </a:txBody>
                  <a:tcPr/>
                </a:tc>
                <a:tc>
                  <a:txBody>
                    <a:bodyPr/>
                    <a:lstStyle/>
                    <a:p>
                      <a:r>
                        <a:rPr lang="en-IN" dirty="0"/>
                        <a:t>14.68</a:t>
                      </a:r>
                    </a:p>
                  </a:txBody>
                  <a:tcPr/>
                </a:tc>
                <a:tc>
                  <a:txBody>
                    <a:bodyPr/>
                    <a:lstStyle/>
                    <a:p>
                      <a:r>
                        <a:rPr lang="en-IN" dirty="0"/>
                        <a:t>18.04</a:t>
                      </a:r>
                    </a:p>
                  </a:txBody>
                  <a:tcPr/>
                </a:tc>
                <a:tc>
                  <a:txBody>
                    <a:bodyPr/>
                    <a:lstStyle/>
                    <a:p>
                      <a:r>
                        <a:rPr lang="en-IN" dirty="0"/>
                        <a:t>17.67</a:t>
                      </a:r>
                    </a:p>
                  </a:txBody>
                  <a:tcPr/>
                </a:tc>
                <a:tc>
                  <a:txBody>
                    <a:bodyPr/>
                    <a:lstStyle/>
                    <a:p>
                      <a:r>
                        <a:rPr lang="en-IN" dirty="0"/>
                        <a:t>13.24</a:t>
                      </a:r>
                    </a:p>
                  </a:txBody>
                  <a:tcPr/>
                </a:tc>
                <a:tc>
                  <a:txBody>
                    <a:bodyPr/>
                    <a:lstStyle/>
                    <a:p>
                      <a:r>
                        <a:rPr lang="en-IN" dirty="0"/>
                        <a:t>19.42</a:t>
                      </a:r>
                    </a:p>
                  </a:txBody>
                  <a:tcPr/>
                </a:tc>
                <a:extLst>
                  <a:ext uri="{0D108BD9-81ED-4DB2-BD59-A6C34878D82A}">
                    <a16:rowId xmlns:a16="http://schemas.microsoft.com/office/drawing/2014/main" val="1632670159"/>
                  </a:ext>
                </a:extLst>
              </a:tr>
            </a:tbl>
          </a:graphicData>
        </a:graphic>
      </p:graphicFrame>
    </p:spTree>
    <p:extLst>
      <p:ext uri="{BB962C8B-B14F-4D97-AF65-F5344CB8AC3E}">
        <p14:creationId xmlns:p14="http://schemas.microsoft.com/office/powerpoint/2010/main" val="40512870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E5509-760E-4484-B0C2-C50262122A71}"/>
              </a:ext>
            </a:extLst>
          </p:cNvPr>
          <p:cNvSpPr>
            <a:spLocks noGrp="1"/>
          </p:cNvSpPr>
          <p:nvPr>
            <p:ph type="title"/>
          </p:nvPr>
        </p:nvSpPr>
        <p:spPr/>
        <p:txBody>
          <a:bodyPr/>
          <a:lstStyle/>
          <a:p>
            <a:r>
              <a:rPr lang="en-IN" dirty="0"/>
              <a:t>Content :</a:t>
            </a:r>
          </a:p>
        </p:txBody>
      </p:sp>
      <p:sp>
        <p:nvSpPr>
          <p:cNvPr id="3" name="Content Placeholder 2">
            <a:extLst>
              <a:ext uri="{FF2B5EF4-FFF2-40B4-BE49-F238E27FC236}">
                <a16:creationId xmlns:a16="http://schemas.microsoft.com/office/drawing/2014/main" id="{CC0CAC05-01B3-454B-8105-B1B9169098B4}"/>
              </a:ext>
            </a:extLst>
          </p:cNvPr>
          <p:cNvSpPr>
            <a:spLocks noGrp="1"/>
          </p:cNvSpPr>
          <p:nvPr>
            <p:ph idx="1"/>
          </p:nvPr>
        </p:nvSpPr>
        <p:spPr>
          <a:xfrm>
            <a:off x="1141412" y="1989438"/>
            <a:ext cx="9905999" cy="3801763"/>
          </a:xfrm>
        </p:spPr>
        <p:txBody>
          <a:bodyPr>
            <a:normAutofit/>
          </a:bodyPr>
          <a:lstStyle/>
          <a:p>
            <a:r>
              <a:rPr lang="en-IN" dirty="0"/>
              <a:t>Introduction</a:t>
            </a:r>
          </a:p>
          <a:p>
            <a:r>
              <a:rPr lang="en-IN" dirty="0"/>
              <a:t>Objective</a:t>
            </a:r>
          </a:p>
          <a:p>
            <a:r>
              <a:rPr lang="en-IN" dirty="0"/>
              <a:t>Significance </a:t>
            </a:r>
          </a:p>
          <a:p>
            <a:r>
              <a:rPr lang="en-IN" dirty="0"/>
              <a:t>Type of Noise</a:t>
            </a:r>
          </a:p>
          <a:p>
            <a:r>
              <a:rPr lang="en-IN" dirty="0"/>
              <a:t>Proposed Method</a:t>
            </a:r>
          </a:p>
          <a:p>
            <a:r>
              <a:rPr lang="en-IN" dirty="0"/>
              <a:t>Work Remaining</a:t>
            </a:r>
          </a:p>
          <a:p>
            <a:r>
              <a:rPr lang="en-IN" dirty="0"/>
              <a:t>References</a:t>
            </a:r>
          </a:p>
        </p:txBody>
      </p:sp>
    </p:spTree>
    <p:extLst>
      <p:ext uri="{BB962C8B-B14F-4D97-AF65-F5344CB8AC3E}">
        <p14:creationId xmlns:p14="http://schemas.microsoft.com/office/powerpoint/2010/main" val="13444917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B2087-A34F-4F11-8ACF-B6972F68399A}"/>
              </a:ext>
            </a:extLst>
          </p:cNvPr>
          <p:cNvSpPr>
            <a:spLocks noGrp="1"/>
          </p:cNvSpPr>
          <p:nvPr>
            <p:ph type="title"/>
          </p:nvPr>
        </p:nvSpPr>
        <p:spPr/>
        <p:txBody>
          <a:bodyPr/>
          <a:lstStyle/>
          <a:p>
            <a:r>
              <a:rPr lang="en-IN" dirty="0"/>
              <a:t>Impulsive noise :</a:t>
            </a:r>
          </a:p>
        </p:txBody>
      </p:sp>
      <p:sp>
        <p:nvSpPr>
          <p:cNvPr id="3" name="Content Placeholder 2">
            <a:extLst>
              <a:ext uri="{FF2B5EF4-FFF2-40B4-BE49-F238E27FC236}">
                <a16:creationId xmlns:a16="http://schemas.microsoft.com/office/drawing/2014/main" id="{0F4237F3-866C-45E4-845C-7BD8953841AB}"/>
              </a:ext>
            </a:extLst>
          </p:cNvPr>
          <p:cNvSpPr>
            <a:spLocks noGrp="1"/>
          </p:cNvSpPr>
          <p:nvPr>
            <p:ph idx="1"/>
          </p:nvPr>
        </p:nvSpPr>
        <p:spPr/>
        <p:txBody>
          <a:bodyPr>
            <a:normAutofit/>
          </a:bodyPr>
          <a:lstStyle/>
          <a:p>
            <a:pPr marL="0" indent="0">
              <a:buNone/>
            </a:pPr>
            <a:r>
              <a:rPr lang="en-IN" dirty="0"/>
              <a:t>If image is found to be contaminated by S&amp;P noise to detect the percentage till which image is affected is proposed in this algorithm</a:t>
            </a:r>
          </a:p>
          <a:p>
            <a:pPr marL="457200" indent="-457200">
              <a:buAutoNum type="arabicPeriod"/>
            </a:pPr>
            <a:r>
              <a:rPr lang="en-IN" dirty="0"/>
              <a:t>I = Noisy image </a:t>
            </a:r>
          </a:p>
          <a:p>
            <a:pPr marL="457200" indent="-457200">
              <a:buAutoNum type="arabicPeriod"/>
            </a:pPr>
            <a:r>
              <a:rPr lang="en-IN" dirty="0"/>
              <a:t>A = a matrix of same size of image with all zero values.</a:t>
            </a:r>
          </a:p>
          <a:p>
            <a:pPr marL="457200" indent="-457200">
              <a:buFont typeface="Arial" panose="020B0604020202020204" pitchFamily="34" charset="0"/>
              <a:buAutoNum type="arabicPeriod"/>
            </a:pPr>
            <a:r>
              <a:rPr lang="en-IN" dirty="0"/>
              <a:t> </a:t>
            </a:r>
            <a:r>
              <a:rPr lang="en-US" altLang="zh-TW" dirty="0"/>
              <a:t>S= maximum allowed  window size</a:t>
            </a:r>
          </a:p>
          <a:p>
            <a:pPr marL="457200" indent="-457200">
              <a:buFont typeface="Arial" panose="020B0604020202020204" pitchFamily="34" charset="0"/>
              <a:buAutoNum type="arabicPeriod"/>
            </a:pPr>
            <a:r>
              <a:rPr lang="en-IN" dirty="0"/>
              <a:t> </a:t>
            </a:r>
            <a:r>
              <a:rPr lang="en-US" dirty="0"/>
              <a:t>R</a:t>
            </a:r>
            <a:r>
              <a:rPr lang="en-US" altLang="zh-TW" dirty="0"/>
              <a:t>= starting window size </a:t>
            </a:r>
          </a:p>
          <a:p>
            <a:pPr marL="457200" indent="-457200">
              <a:buFont typeface="Arial" panose="020B0604020202020204" pitchFamily="34" charset="0"/>
              <a:buAutoNum type="arabicPeriod"/>
            </a:pPr>
            <a:r>
              <a:rPr lang="en-US" altLang="zh-TW" dirty="0"/>
              <a:t>Count0 = no. of black pixel</a:t>
            </a:r>
          </a:p>
          <a:p>
            <a:pPr marL="457200" indent="-457200">
              <a:buFont typeface="Arial" panose="020B0604020202020204" pitchFamily="34" charset="0"/>
              <a:buAutoNum type="arabicPeriod"/>
            </a:pPr>
            <a:r>
              <a:rPr lang="en-US" altLang="zh-TW" dirty="0"/>
              <a:t>Count1 =  no. of white pixel</a:t>
            </a:r>
          </a:p>
          <a:p>
            <a:pPr marL="457200" indent="-457200">
              <a:buFont typeface="Arial" panose="020B0604020202020204" pitchFamily="34" charset="0"/>
              <a:buAutoNum type="arabicPeriod"/>
            </a:pPr>
            <a:endParaRPr lang="en-US" altLang="zh-TW" baseline="-25000" dirty="0"/>
          </a:p>
          <a:p>
            <a:pPr marL="457200" indent="-457200">
              <a:buAutoNum type="arabicPeriod"/>
            </a:pPr>
            <a:endParaRPr lang="en-IN" dirty="0"/>
          </a:p>
        </p:txBody>
      </p:sp>
    </p:spTree>
    <p:extLst>
      <p:ext uri="{BB962C8B-B14F-4D97-AF65-F5344CB8AC3E}">
        <p14:creationId xmlns:p14="http://schemas.microsoft.com/office/powerpoint/2010/main" val="32025680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49B1425-2D07-4D3E-8ACF-3EB0A0A0B755}"/>
              </a:ext>
            </a:extLst>
          </p:cNvPr>
          <p:cNvSpPr>
            <a:spLocks noGrp="1"/>
          </p:cNvSpPr>
          <p:nvPr>
            <p:ph idx="1"/>
          </p:nvPr>
        </p:nvSpPr>
        <p:spPr>
          <a:xfrm>
            <a:off x="1141412" y="543697"/>
            <a:ext cx="9905999" cy="5247504"/>
          </a:xfrm>
        </p:spPr>
        <p:txBody>
          <a:bodyPr>
            <a:normAutofit fontScale="92500" lnSpcReduction="10000"/>
          </a:bodyPr>
          <a:lstStyle/>
          <a:p>
            <a:pPr marL="0" indent="0">
              <a:buNone/>
            </a:pPr>
            <a:r>
              <a:rPr lang="en-IN" sz="3200" dirty="0"/>
              <a:t>Proposed Algorithm</a:t>
            </a:r>
          </a:p>
          <a:p>
            <a:pPr marL="0" indent="0">
              <a:buNone/>
            </a:pPr>
            <a:r>
              <a:rPr lang="en-IN" sz="3200" dirty="0"/>
              <a:t>for identify the noisy pixel:</a:t>
            </a:r>
          </a:p>
          <a:p>
            <a:pPr marL="0" indent="0">
              <a:buNone/>
            </a:pPr>
            <a:endParaRPr lang="en-IN" sz="3200" dirty="0"/>
          </a:p>
          <a:p>
            <a:pPr marL="0" indent="0">
              <a:buNone/>
            </a:pPr>
            <a:r>
              <a:rPr lang="en-IN" dirty="0"/>
              <a:t>1. Take matrix of size </a:t>
            </a:r>
            <a:r>
              <a:rPr lang="en-US" dirty="0"/>
              <a:t>R*R </a:t>
            </a:r>
          </a:p>
          <a:p>
            <a:pPr marL="0" indent="0">
              <a:buNone/>
            </a:pPr>
            <a:r>
              <a:rPr lang="en-US" dirty="0"/>
              <a:t>2. If ( A (</a:t>
            </a:r>
            <a:r>
              <a:rPr lang="en-US" dirty="0" err="1"/>
              <a:t>i</a:t>
            </a:r>
            <a:r>
              <a:rPr lang="en-US" dirty="0"/>
              <a:t> , j) != 1)</a:t>
            </a:r>
          </a:p>
          <a:p>
            <a:pPr marL="0" indent="0">
              <a:buNone/>
            </a:pPr>
            <a:r>
              <a:rPr lang="en-US" dirty="0"/>
              <a:t>3. If (count0 + count1 != R^2) &amp;&amp; ( I(</a:t>
            </a:r>
            <a:r>
              <a:rPr lang="en-US" dirty="0" err="1"/>
              <a:t>i,j</a:t>
            </a:r>
            <a:r>
              <a:rPr lang="en-US" dirty="0"/>
              <a:t>) == 0 || I (</a:t>
            </a:r>
            <a:r>
              <a:rPr lang="en-US" dirty="0" err="1"/>
              <a:t>i</a:t>
            </a:r>
            <a:r>
              <a:rPr lang="en-US" dirty="0"/>
              <a:t> , j) == 255)</a:t>
            </a:r>
          </a:p>
          <a:p>
            <a:pPr marL="0" indent="0">
              <a:buNone/>
            </a:pPr>
            <a:r>
              <a:rPr lang="en-US" dirty="0"/>
              <a:t>        A(</a:t>
            </a:r>
            <a:r>
              <a:rPr lang="en-US" dirty="0" err="1"/>
              <a:t>i,j</a:t>
            </a:r>
            <a:r>
              <a:rPr lang="en-US" dirty="0"/>
              <a:t>) = 1;</a:t>
            </a:r>
          </a:p>
          <a:p>
            <a:pPr marL="0" indent="0">
              <a:buNone/>
            </a:pPr>
            <a:r>
              <a:rPr lang="en-US" dirty="0"/>
              <a:t>4. Repeat step 1,2 &amp; 3 for entire image.</a:t>
            </a:r>
          </a:p>
          <a:p>
            <a:pPr marL="0" indent="0">
              <a:buNone/>
            </a:pPr>
            <a:r>
              <a:rPr lang="en-US" dirty="0"/>
              <a:t>5. Increase window size while R&lt;=S</a:t>
            </a:r>
          </a:p>
          <a:p>
            <a:pPr marL="0" indent="0">
              <a:buNone/>
            </a:pPr>
            <a:r>
              <a:rPr lang="en-US" dirty="0"/>
              <a:t>6. Repeat step 1 to 5</a:t>
            </a:r>
          </a:p>
          <a:p>
            <a:pPr marL="0" indent="0">
              <a:buNone/>
            </a:pPr>
            <a:r>
              <a:rPr lang="en-US" dirty="0"/>
              <a:t>7. Count = (no of 1’s in A matrix) / (resolution of image)</a:t>
            </a:r>
          </a:p>
          <a:p>
            <a:pPr marL="0" indent="0">
              <a:buNone/>
            </a:pPr>
            <a:r>
              <a:rPr lang="en-US" dirty="0"/>
              <a:t>8. Return count and A; </a:t>
            </a:r>
          </a:p>
          <a:p>
            <a:pPr marL="457200" indent="-457200">
              <a:buAutoNum type="arabicPeriod"/>
            </a:pPr>
            <a:endParaRPr lang="en-IN" dirty="0"/>
          </a:p>
        </p:txBody>
      </p:sp>
    </p:spTree>
    <p:extLst>
      <p:ext uri="{BB962C8B-B14F-4D97-AF65-F5344CB8AC3E}">
        <p14:creationId xmlns:p14="http://schemas.microsoft.com/office/powerpoint/2010/main" val="33895487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49B1425-2D07-4D3E-8ACF-3EB0A0A0B755}"/>
              </a:ext>
            </a:extLst>
          </p:cNvPr>
          <p:cNvSpPr>
            <a:spLocks noGrp="1"/>
          </p:cNvSpPr>
          <p:nvPr>
            <p:ph idx="1"/>
          </p:nvPr>
        </p:nvSpPr>
        <p:spPr>
          <a:xfrm>
            <a:off x="1141412" y="543697"/>
            <a:ext cx="9905999" cy="5247504"/>
          </a:xfrm>
        </p:spPr>
        <p:txBody>
          <a:bodyPr>
            <a:normAutofit lnSpcReduction="10000"/>
          </a:bodyPr>
          <a:lstStyle/>
          <a:p>
            <a:pPr marL="0" indent="0">
              <a:buNone/>
            </a:pPr>
            <a:r>
              <a:rPr lang="en-IN" sz="3200" dirty="0"/>
              <a:t>Proposed Algorithm</a:t>
            </a:r>
          </a:p>
          <a:p>
            <a:pPr marL="0" indent="0">
              <a:buNone/>
            </a:pPr>
            <a:r>
              <a:rPr lang="en-IN" sz="3200" dirty="0"/>
              <a:t>for filter the noisy pixel</a:t>
            </a:r>
          </a:p>
          <a:p>
            <a:pPr marL="0" indent="0">
              <a:buNone/>
            </a:pPr>
            <a:endParaRPr lang="en-IN" sz="3200" dirty="0"/>
          </a:p>
          <a:p>
            <a:pPr marL="0" indent="0">
              <a:buNone/>
            </a:pPr>
            <a:r>
              <a:rPr lang="en-IN" dirty="0"/>
              <a:t>1. Take matrix of size </a:t>
            </a:r>
            <a:r>
              <a:rPr lang="en-US" dirty="0"/>
              <a:t>R*R </a:t>
            </a:r>
          </a:p>
          <a:p>
            <a:pPr marL="0" indent="0">
              <a:buNone/>
            </a:pPr>
            <a:r>
              <a:rPr lang="en-US" dirty="0"/>
              <a:t>2. If ( A (</a:t>
            </a:r>
            <a:r>
              <a:rPr lang="en-US" dirty="0" err="1"/>
              <a:t>i</a:t>
            </a:r>
            <a:r>
              <a:rPr lang="en-US" dirty="0"/>
              <a:t> , j) != 1)</a:t>
            </a:r>
          </a:p>
          <a:p>
            <a:pPr marL="0" indent="0">
              <a:buNone/>
            </a:pPr>
            <a:r>
              <a:rPr lang="en-US" dirty="0"/>
              <a:t>3. Find median of R if (median != 0 &amp;&amp; median != 255) </a:t>
            </a:r>
          </a:p>
          <a:p>
            <a:pPr marL="0" indent="0">
              <a:buNone/>
            </a:pPr>
            <a:r>
              <a:rPr lang="en-US" dirty="0"/>
              <a:t>      I ( </a:t>
            </a:r>
            <a:r>
              <a:rPr lang="en-US" dirty="0" err="1"/>
              <a:t>i</a:t>
            </a:r>
            <a:r>
              <a:rPr lang="en-US" dirty="0"/>
              <a:t>, j ) = median and A( </a:t>
            </a:r>
            <a:r>
              <a:rPr lang="en-US" dirty="0" err="1"/>
              <a:t>i</a:t>
            </a:r>
            <a:r>
              <a:rPr lang="en-US" dirty="0"/>
              <a:t>, j )=0;</a:t>
            </a:r>
          </a:p>
          <a:p>
            <a:pPr marL="0" indent="0">
              <a:buNone/>
            </a:pPr>
            <a:r>
              <a:rPr lang="en-US" dirty="0"/>
              <a:t>4. Repeat step 1,2 &amp; 3 for entire image.</a:t>
            </a:r>
          </a:p>
          <a:p>
            <a:pPr marL="0" indent="0">
              <a:buNone/>
            </a:pPr>
            <a:r>
              <a:rPr lang="en-US" dirty="0"/>
              <a:t>5. Increase window size while R&lt;=S</a:t>
            </a:r>
          </a:p>
          <a:p>
            <a:pPr marL="0" indent="0">
              <a:buNone/>
            </a:pPr>
            <a:r>
              <a:rPr lang="en-US" dirty="0"/>
              <a:t>6. Repeat step 1 to 5</a:t>
            </a:r>
          </a:p>
          <a:p>
            <a:pPr marL="0" indent="0">
              <a:buNone/>
            </a:pPr>
            <a:r>
              <a:rPr lang="en-US" dirty="0"/>
              <a:t>7. Return I;</a:t>
            </a:r>
          </a:p>
          <a:p>
            <a:pPr marL="457200" indent="-457200">
              <a:buAutoNum type="arabicPeriod"/>
            </a:pPr>
            <a:endParaRPr lang="en-IN" dirty="0"/>
          </a:p>
        </p:txBody>
      </p:sp>
    </p:spTree>
    <p:extLst>
      <p:ext uri="{BB962C8B-B14F-4D97-AF65-F5344CB8AC3E}">
        <p14:creationId xmlns:p14="http://schemas.microsoft.com/office/powerpoint/2010/main" val="22339636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B9F2AB2-46F8-4214-841C-8D8011E36BBB}"/>
              </a:ext>
            </a:extLst>
          </p:cNvPr>
          <p:cNvPicPr>
            <a:picLocks noChangeAspect="1"/>
          </p:cNvPicPr>
          <p:nvPr/>
        </p:nvPicPr>
        <p:blipFill>
          <a:blip r:embed="rId2"/>
          <a:stretch>
            <a:fillRect/>
          </a:stretch>
        </p:blipFill>
        <p:spPr>
          <a:xfrm>
            <a:off x="1695883" y="1093627"/>
            <a:ext cx="8162925" cy="3067050"/>
          </a:xfrm>
          <a:prstGeom prst="rect">
            <a:avLst/>
          </a:prstGeom>
        </p:spPr>
      </p:pic>
      <p:sp>
        <p:nvSpPr>
          <p:cNvPr id="3" name="Rectangle 2">
            <a:extLst>
              <a:ext uri="{FF2B5EF4-FFF2-40B4-BE49-F238E27FC236}">
                <a16:creationId xmlns:a16="http://schemas.microsoft.com/office/drawing/2014/main" id="{614AF3FD-D164-49F9-8E41-F340D5B4E1C0}"/>
              </a:ext>
            </a:extLst>
          </p:cNvPr>
          <p:cNvSpPr/>
          <p:nvPr/>
        </p:nvSpPr>
        <p:spPr>
          <a:xfrm>
            <a:off x="1529628" y="570407"/>
            <a:ext cx="5408853" cy="523220"/>
          </a:xfrm>
          <a:prstGeom prst="rect">
            <a:avLst/>
          </a:prstGeom>
        </p:spPr>
        <p:txBody>
          <a:bodyPr wrap="none">
            <a:spAutoFit/>
          </a:bodyPr>
          <a:lstStyle/>
          <a:p>
            <a:r>
              <a:rPr lang="en-IN" sz="2800" dirty="0"/>
              <a:t>Output of proposed algorithm</a:t>
            </a:r>
          </a:p>
        </p:txBody>
      </p:sp>
      <p:pic>
        <p:nvPicPr>
          <p:cNvPr id="4" name="Picture 3">
            <a:extLst>
              <a:ext uri="{FF2B5EF4-FFF2-40B4-BE49-F238E27FC236}">
                <a16:creationId xmlns:a16="http://schemas.microsoft.com/office/drawing/2014/main" id="{4847162E-EA3D-40AD-B3CA-7EBD4C917A0A}"/>
              </a:ext>
            </a:extLst>
          </p:cNvPr>
          <p:cNvPicPr>
            <a:picLocks noChangeAspect="1"/>
          </p:cNvPicPr>
          <p:nvPr/>
        </p:nvPicPr>
        <p:blipFill>
          <a:blip r:embed="rId3"/>
          <a:stretch>
            <a:fillRect/>
          </a:stretch>
        </p:blipFill>
        <p:spPr>
          <a:xfrm>
            <a:off x="1695883" y="4183223"/>
            <a:ext cx="8172450" cy="2674777"/>
          </a:xfrm>
          <a:prstGeom prst="rect">
            <a:avLst/>
          </a:prstGeom>
        </p:spPr>
      </p:pic>
    </p:spTree>
    <p:extLst>
      <p:ext uri="{BB962C8B-B14F-4D97-AF65-F5344CB8AC3E}">
        <p14:creationId xmlns:p14="http://schemas.microsoft.com/office/powerpoint/2010/main" val="18465917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61C80-642D-47AE-A328-C2C40148903B}"/>
              </a:ext>
            </a:extLst>
          </p:cNvPr>
          <p:cNvSpPr>
            <a:spLocks noGrp="1"/>
          </p:cNvSpPr>
          <p:nvPr>
            <p:ph type="title"/>
          </p:nvPr>
        </p:nvSpPr>
        <p:spPr/>
        <p:txBody>
          <a:bodyPr/>
          <a:lstStyle/>
          <a:p>
            <a:r>
              <a:rPr lang="en-IN" dirty="0"/>
              <a:t>Limitation with proposed algorithm :</a:t>
            </a:r>
          </a:p>
        </p:txBody>
      </p:sp>
      <p:sp>
        <p:nvSpPr>
          <p:cNvPr id="3" name="Content Placeholder 2">
            <a:extLst>
              <a:ext uri="{FF2B5EF4-FFF2-40B4-BE49-F238E27FC236}">
                <a16:creationId xmlns:a16="http://schemas.microsoft.com/office/drawing/2014/main" id="{50E5C832-2B54-4A62-BE7E-EB2C213DB7CA}"/>
              </a:ext>
            </a:extLst>
          </p:cNvPr>
          <p:cNvSpPr>
            <a:spLocks noGrp="1"/>
          </p:cNvSpPr>
          <p:nvPr>
            <p:ph idx="1"/>
          </p:nvPr>
        </p:nvSpPr>
        <p:spPr>
          <a:xfrm>
            <a:off x="1103312" y="1470455"/>
            <a:ext cx="8946541" cy="741404"/>
          </a:xfrm>
        </p:spPr>
        <p:txBody>
          <a:bodyPr/>
          <a:lstStyle/>
          <a:p>
            <a:r>
              <a:rPr lang="en-IN" dirty="0"/>
              <a:t>It does not give efficient output with binary image(image with intensity 0 &amp; 255). </a:t>
            </a:r>
          </a:p>
        </p:txBody>
      </p:sp>
      <p:pic>
        <p:nvPicPr>
          <p:cNvPr id="4" name="Picture 3">
            <a:extLst>
              <a:ext uri="{FF2B5EF4-FFF2-40B4-BE49-F238E27FC236}">
                <a16:creationId xmlns:a16="http://schemas.microsoft.com/office/drawing/2014/main" id="{BA7389C0-536F-4DC4-BB6C-CE99B4CC9EA5}"/>
              </a:ext>
            </a:extLst>
          </p:cNvPr>
          <p:cNvPicPr>
            <a:picLocks noChangeAspect="1"/>
          </p:cNvPicPr>
          <p:nvPr/>
        </p:nvPicPr>
        <p:blipFill>
          <a:blip r:embed="rId2"/>
          <a:stretch>
            <a:fillRect/>
          </a:stretch>
        </p:blipFill>
        <p:spPr>
          <a:xfrm>
            <a:off x="1442732" y="2444894"/>
            <a:ext cx="8267700" cy="3076575"/>
          </a:xfrm>
          <a:prstGeom prst="rect">
            <a:avLst/>
          </a:prstGeom>
        </p:spPr>
      </p:pic>
    </p:spTree>
    <p:extLst>
      <p:ext uri="{BB962C8B-B14F-4D97-AF65-F5344CB8AC3E}">
        <p14:creationId xmlns:p14="http://schemas.microsoft.com/office/powerpoint/2010/main" val="34140473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26D6F-9196-4165-9C72-FB78D7FE5A7F}"/>
              </a:ext>
            </a:extLst>
          </p:cNvPr>
          <p:cNvSpPr>
            <a:spLocks noGrp="1"/>
          </p:cNvSpPr>
          <p:nvPr>
            <p:ph type="title"/>
          </p:nvPr>
        </p:nvSpPr>
        <p:spPr/>
        <p:txBody>
          <a:bodyPr/>
          <a:lstStyle/>
          <a:p>
            <a:r>
              <a:rPr lang="en-IN" dirty="0"/>
              <a:t>Future work </a:t>
            </a:r>
          </a:p>
        </p:txBody>
      </p:sp>
      <p:sp>
        <p:nvSpPr>
          <p:cNvPr id="3" name="Content Placeholder 2">
            <a:extLst>
              <a:ext uri="{FF2B5EF4-FFF2-40B4-BE49-F238E27FC236}">
                <a16:creationId xmlns:a16="http://schemas.microsoft.com/office/drawing/2014/main" id="{7BF8E9D3-C586-472D-A7A0-C4268DCFEBB8}"/>
              </a:ext>
            </a:extLst>
          </p:cNvPr>
          <p:cNvSpPr>
            <a:spLocks noGrp="1"/>
          </p:cNvSpPr>
          <p:nvPr>
            <p:ph idx="1"/>
          </p:nvPr>
        </p:nvSpPr>
        <p:spPr>
          <a:xfrm>
            <a:off x="1141412" y="2249487"/>
            <a:ext cx="9905999" cy="2717929"/>
          </a:xfrm>
        </p:spPr>
        <p:txBody>
          <a:bodyPr/>
          <a:lstStyle/>
          <a:p>
            <a:r>
              <a:rPr lang="en-IN" dirty="0"/>
              <a:t>Extend noise identification for all parameter.</a:t>
            </a:r>
          </a:p>
          <a:p>
            <a:r>
              <a:rPr lang="en-IN" dirty="0"/>
              <a:t>Detection of impulsive noise in binary image </a:t>
            </a:r>
          </a:p>
          <a:p>
            <a:r>
              <a:rPr lang="en-IN" dirty="0"/>
              <a:t>Extend comparative method to more filtering techniques.</a:t>
            </a:r>
          </a:p>
        </p:txBody>
      </p:sp>
    </p:spTree>
    <p:extLst>
      <p:ext uri="{BB962C8B-B14F-4D97-AF65-F5344CB8AC3E}">
        <p14:creationId xmlns:p14="http://schemas.microsoft.com/office/powerpoint/2010/main" val="15844681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9B57C-A28B-46B4-A087-2FF0CFC9B955}"/>
              </a:ext>
            </a:extLst>
          </p:cNvPr>
          <p:cNvSpPr>
            <a:spLocks noGrp="1"/>
          </p:cNvSpPr>
          <p:nvPr>
            <p:ph type="title"/>
          </p:nvPr>
        </p:nvSpPr>
        <p:spPr/>
        <p:txBody>
          <a:bodyPr/>
          <a:lstStyle/>
          <a:p>
            <a:r>
              <a:rPr lang="en-IN" dirty="0"/>
              <a:t>References : </a:t>
            </a:r>
          </a:p>
        </p:txBody>
      </p:sp>
      <p:sp>
        <p:nvSpPr>
          <p:cNvPr id="3" name="Content Placeholder 2">
            <a:extLst>
              <a:ext uri="{FF2B5EF4-FFF2-40B4-BE49-F238E27FC236}">
                <a16:creationId xmlns:a16="http://schemas.microsoft.com/office/drawing/2014/main" id="{94E770F9-BECD-413E-972D-DFCEDA9CD1E9}"/>
              </a:ext>
            </a:extLst>
          </p:cNvPr>
          <p:cNvSpPr>
            <a:spLocks noGrp="1"/>
          </p:cNvSpPr>
          <p:nvPr>
            <p:ph idx="1"/>
          </p:nvPr>
        </p:nvSpPr>
        <p:spPr/>
        <p:txBody>
          <a:bodyPr>
            <a:normAutofit fontScale="92500" lnSpcReduction="10000"/>
          </a:bodyPr>
          <a:lstStyle/>
          <a:p>
            <a:pPr marL="0" indent="0">
              <a:buNone/>
            </a:pPr>
            <a:endParaRPr lang="en-IN" dirty="0"/>
          </a:p>
          <a:p>
            <a:r>
              <a:rPr lang="de-DE" dirty="0"/>
              <a:t>Yixin Chen, Manohar Das, “ An Automated Technique </a:t>
            </a:r>
            <a:r>
              <a:rPr lang="en-IN" dirty="0"/>
              <a:t>for Image Noise Identification Using a Simple Pattern Classification Approach”, IEEE Trans, 2007</a:t>
            </a:r>
          </a:p>
          <a:p>
            <a:r>
              <a:rPr lang="fr-FR" dirty="0"/>
              <a:t>Dr. P. </a:t>
            </a:r>
            <a:r>
              <a:rPr lang="fr-FR" dirty="0" err="1"/>
              <a:t>Subashini</a:t>
            </a:r>
            <a:r>
              <a:rPr lang="fr-FR" dirty="0"/>
              <a:t> ,  </a:t>
            </a:r>
            <a:r>
              <a:rPr lang="fr-FR" dirty="0" err="1"/>
              <a:t>Bharathi.P</a:t>
            </a:r>
            <a:r>
              <a:rPr lang="fr-FR" dirty="0"/>
              <a:t>. T </a:t>
            </a:r>
            <a:r>
              <a:rPr lang="de-DE" dirty="0"/>
              <a:t>“</a:t>
            </a:r>
            <a:r>
              <a:rPr lang="en-IN" dirty="0"/>
              <a:t>Automatic Noise Identification </a:t>
            </a:r>
            <a:r>
              <a:rPr lang="en-IN" dirty="0" err="1"/>
              <a:t>inImages</a:t>
            </a:r>
            <a:r>
              <a:rPr lang="en-IN" dirty="0"/>
              <a:t> using Statistical Features</a:t>
            </a:r>
            <a:r>
              <a:rPr lang="de-DE" dirty="0"/>
              <a:t> “</a:t>
            </a:r>
            <a:r>
              <a:rPr lang="fr-FR" dirty="0"/>
              <a:t> </a:t>
            </a:r>
          </a:p>
          <a:p>
            <a:r>
              <a:rPr lang="en-IN" dirty="0"/>
              <a:t>M. C. </a:t>
            </a:r>
            <a:r>
              <a:rPr lang="en-IN" dirty="0" err="1"/>
              <a:t>Motwani</a:t>
            </a:r>
            <a:r>
              <a:rPr lang="en-IN" dirty="0"/>
              <a:t>, M. C. </a:t>
            </a:r>
            <a:r>
              <a:rPr lang="en-IN" dirty="0" err="1"/>
              <a:t>Gadiya</a:t>
            </a:r>
            <a:r>
              <a:rPr lang="en-IN" dirty="0"/>
              <a:t>, R. C. </a:t>
            </a:r>
            <a:r>
              <a:rPr lang="en-IN" dirty="0" err="1"/>
              <a:t>Motwani</a:t>
            </a:r>
            <a:r>
              <a:rPr lang="en-IN" dirty="0"/>
              <a:t>, F. C. Harris, Jr.,” Survey of image denoising techniques”, Proceedings of </a:t>
            </a:r>
            <a:r>
              <a:rPr lang="en-IN" dirty="0" err="1"/>
              <a:t>GSPx</a:t>
            </a:r>
            <a:r>
              <a:rPr lang="en-IN" dirty="0"/>
              <a:t> 2004, Santa Clara, CA, September 27-30, 2004.</a:t>
            </a:r>
          </a:p>
          <a:p>
            <a:pPr lvl="0"/>
            <a:r>
              <a:rPr lang="en-IN" dirty="0"/>
              <a:t>Suman Shrestha “ Image denoising using adaptive based median filter”.</a:t>
            </a:r>
          </a:p>
          <a:p>
            <a:r>
              <a:rPr lang="en-IN" dirty="0"/>
              <a:t>Y. Zhao, D. Li, Z. Li, “Performance enhancement and analysis of an adaptive median filter</a:t>
            </a:r>
          </a:p>
        </p:txBody>
      </p:sp>
    </p:spTree>
    <p:extLst>
      <p:ext uri="{BB962C8B-B14F-4D97-AF65-F5344CB8AC3E}">
        <p14:creationId xmlns:p14="http://schemas.microsoft.com/office/powerpoint/2010/main" val="11041164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8B327CD-7155-43DA-9697-4A44786DF31E}"/>
              </a:ext>
            </a:extLst>
          </p:cNvPr>
          <p:cNvSpPr/>
          <p:nvPr/>
        </p:nvSpPr>
        <p:spPr>
          <a:xfrm>
            <a:off x="2924432" y="929322"/>
            <a:ext cx="6096000" cy="4708981"/>
          </a:xfrm>
          <a:prstGeom prst="rect">
            <a:avLst/>
          </a:prstGeom>
        </p:spPr>
        <p:txBody>
          <a:bodyPr>
            <a:spAutoFit/>
          </a:bodyPr>
          <a:lstStyle/>
          <a:p>
            <a:pPr algn="ctr"/>
            <a:r>
              <a:rPr lang="en-US" sz="150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Thank </a:t>
            </a:r>
          </a:p>
          <a:p>
            <a:pPr algn="ctr"/>
            <a:r>
              <a:rPr lang="en-US" sz="150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You</a:t>
            </a:r>
          </a:p>
        </p:txBody>
      </p:sp>
    </p:spTree>
    <p:extLst>
      <p:ext uri="{BB962C8B-B14F-4D97-AF65-F5344CB8AC3E}">
        <p14:creationId xmlns:p14="http://schemas.microsoft.com/office/powerpoint/2010/main" val="34858302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9C018-D696-455B-A719-D11E00505877}"/>
              </a:ext>
            </a:extLst>
          </p:cNvPr>
          <p:cNvSpPr>
            <a:spLocks noGrp="1"/>
          </p:cNvSpPr>
          <p:nvPr>
            <p:ph type="title"/>
          </p:nvPr>
        </p:nvSpPr>
        <p:spPr/>
        <p:txBody>
          <a:bodyPr/>
          <a:lstStyle/>
          <a:p>
            <a:r>
              <a:rPr lang="en-IN" dirty="0"/>
              <a:t>Introduction :</a:t>
            </a:r>
          </a:p>
        </p:txBody>
      </p:sp>
      <p:sp>
        <p:nvSpPr>
          <p:cNvPr id="3" name="Content Placeholder 2">
            <a:extLst>
              <a:ext uri="{FF2B5EF4-FFF2-40B4-BE49-F238E27FC236}">
                <a16:creationId xmlns:a16="http://schemas.microsoft.com/office/drawing/2014/main" id="{5A060690-9C02-4EA0-96AB-CF2E6E9181F5}"/>
              </a:ext>
            </a:extLst>
          </p:cNvPr>
          <p:cNvSpPr>
            <a:spLocks noGrp="1"/>
          </p:cNvSpPr>
          <p:nvPr>
            <p:ph idx="1"/>
          </p:nvPr>
        </p:nvSpPr>
        <p:spPr/>
        <p:txBody>
          <a:bodyPr>
            <a:normAutofit/>
          </a:bodyPr>
          <a:lstStyle/>
          <a:p>
            <a:pPr algn="just"/>
            <a:r>
              <a:rPr lang="en-IN" sz="2800" dirty="0"/>
              <a:t>Image denoising is the manipulation of the image data to produce a visually high quality image. At present there are a variety of methods to remove noise from digital images. There are different types of filters like mean filter, median filter, bilateral filter, wiener filter etc. available to remove a single type of noise such as salt and pepper noise, speckle noise, Gaussian noise etc.</a:t>
            </a:r>
          </a:p>
        </p:txBody>
      </p:sp>
    </p:spTree>
    <p:extLst>
      <p:ext uri="{BB962C8B-B14F-4D97-AF65-F5344CB8AC3E}">
        <p14:creationId xmlns:p14="http://schemas.microsoft.com/office/powerpoint/2010/main" val="4537763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5E7E1-CC34-4C59-9A92-48D2F8F23F51}"/>
              </a:ext>
            </a:extLst>
          </p:cNvPr>
          <p:cNvSpPr>
            <a:spLocks noGrp="1"/>
          </p:cNvSpPr>
          <p:nvPr>
            <p:ph type="title"/>
          </p:nvPr>
        </p:nvSpPr>
        <p:spPr/>
        <p:txBody>
          <a:bodyPr/>
          <a:lstStyle/>
          <a:p>
            <a:r>
              <a:rPr lang="en-IN" dirty="0"/>
              <a:t>Objective :</a:t>
            </a:r>
          </a:p>
        </p:txBody>
      </p:sp>
      <p:sp>
        <p:nvSpPr>
          <p:cNvPr id="3" name="Content Placeholder 2">
            <a:extLst>
              <a:ext uri="{FF2B5EF4-FFF2-40B4-BE49-F238E27FC236}">
                <a16:creationId xmlns:a16="http://schemas.microsoft.com/office/drawing/2014/main" id="{F9D283BA-35F0-4C83-9A18-C44122D524E0}"/>
              </a:ext>
            </a:extLst>
          </p:cNvPr>
          <p:cNvSpPr>
            <a:spLocks noGrp="1"/>
          </p:cNvSpPr>
          <p:nvPr>
            <p:ph idx="1"/>
          </p:nvPr>
        </p:nvSpPr>
        <p:spPr>
          <a:xfrm>
            <a:off x="1141412" y="1853514"/>
            <a:ext cx="9905999" cy="3937687"/>
          </a:xfrm>
        </p:spPr>
        <p:txBody>
          <a:bodyPr>
            <a:noAutofit/>
          </a:bodyPr>
          <a:lstStyle/>
          <a:p>
            <a:pPr algn="just"/>
            <a:r>
              <a:rPr lang="en-IN" sz="3200" dirty="0"/>
              <a:t>Identify the type of noise.</a:t>
            </a:r>
          </a:p>
          <a:p>
            <a:pPr algn="just"/>
            <a:r>
              <a:rPr lang="en-IN" sz="3200" dirty="0"/>
              <a:t>Comparative study of various filtering algorithm to find best suitable filter for each type of noise.</a:t>
            </a:r>
          </a:p>
          <a:p>
            <a:pPr algn="just"/>
            <a:r>
              <a:rPr lang="en-IN" sz="3200" dirty="0"/>
              <a:t>We try to make a hybrid filter for S&amp;P noise which first detect the noisy pixels in image then processed only those noisy pixel.</a:t>
            </a:r>
          </a:p>
        </p:txBody>
      </p:sp>
    </p:spTree>
    <p:extLst>
      <p:ext uri="{BB962C8B-B14F-4D97-AF65-F5344CB8AC3E}">
        <p14:creationId xmlns:p14="http://schemas.microsoft.com/office/powerpoint/2010/main" val="16090252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4FD79-C317-4B6D-8EAB-F74652F9D9C1}"/>
              </a:ext>
            </a:extLst>
          </p:cNvPr>
          <p:cNvSpPr>
            <a:spLocks noGrp="1"/>
          </p:cNvSpPr>
          <p:nvPr>
            <p:ph type="title"/>
          </p:nvPr>
        </p:nvSpPr>
        <p:spPr/>
        <p:txBody>
          <a:bodyPr/>
          <a:lstStyle/>
          <a:p>
            <a:r>
              <a:rPr lang="en-IN" dirty="0"/>
              <a:t>Significances: </a:t>
            </a:r>
          </a:p>
        </p:txBody>
      </p:sp>
      <p:sp>
        <p:nvSpPr>
          <p:cNvPr id="3" name="Content Placeholder 2">
            <a:extLst>
              <a:ext uri="{FF2B5EF4-FFF2-40B4-BE49-F238E27FC236}">
                <a16:creationId xmlns:a16="http://schemas.microsoft.com/office/drawing/2014/main" id="{664346E1-8F12-40FF-AB65-A806014ADBFA}"/>
              </a:ext>
            </a:extLst>
          </p:cNvPr>
          <p:cNvSpPr>
            <a:spLocks noGrp="1"/>
          </p:cNvSpPr>
          <p:nvPr>
            <p:ph idx="1"/>
          </p:nvPr>
        </p:nvSpPr>
        <p:spPr/>
        <p:txBody>
          <a:bodyPr>
            <a:normAutofit lnSpcReduction="10000"/>
          </a:bodyPr>
          <a:lstStyle/>
          <a:p>
            <a:pPr marL="457200" indent="-457200">
              <a:buAutoNum type="arabicPeriod"/>
            </a:pPr>
            <a:r>
              <a:rPr lang="en-IN" sz="2800" dirty="0"/>
              <a:t>As in real life we do not know the type of the noise with which image is corrupted so this method is detect the noise type .</a:t>
            </a:r>
          </a:p>
          <a:p>
            <a:pPr marL="457200" indent="-457200">
              <a:buAutoNum type="arabicPeriod"/>
            </a:pPr>
            <a:r>
              <a:rPr lang="en-IN" sz="2800" dirty="0"/>
              <a:t>If we know the type of the noise we can apply an hybrid filter or best suitable filter on the image to get denoised image</a:t>
            </a:r>
          </a:p>
          <a:p>
            <a:pPr marL="457200" indent="-457200">
              <a:buAutoNum type="arabicPeriod"/>
            </a:pPr>
            <a:r>
              <a:rPr lang="en-IN" sz="2800" dirty="0"/>
              <a:t>If image is corrupted with salt and pepper noise it will detect the percentage of image corrupted with that noise and apply processing on only corrupted pixel</a:t>
            </a:r>
          </a:p>
          <a:p>
            <a:pPr marL="457200" indent="-457200">
              <a:buAutoNum type="arabicPeriod"/>
            </a:pPr>
            <a:endParaRPr lang="en-IN" dirty="0"/>
          </a:p>
        </p:txBody>
      </p:sp>
    </p:spTree>
    <p:extLst>
      <p:ext uri="{BB962C8B-B14F-4D97-AF65-F5344CB8AC3E}">
        <p14:creationId xmlns:p14="http://schemas.microsoft.com/office/powerpoint/2010/main" val="18463423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FB96D-3B57-4936-84F8-7A32693C5F63}"/>
              </a:ext>
            </a:extLst>
          </p:cNvPr>
          <p:cNvSpPr>
            <a:spLocks noGrp="1"/>
          </p:cNvSpPr>
          <p:nvPr>
            <p:ph type="title"/>
          </p:nvPr>
        </p:nvSpPr>
        <p:spPr/>
        <p:txBody>
          <a:bodyPr>
            <a:normAutofit fontScale="90000"/>
          </a:bodyPr>
          <a:lstStyle/>
          <a:p>
            <a:r>
              <a:rPr lang="en-IN" sz="4000" dirty="0"/>
              <a:t>Type of Noise</a:t>
            </a:r>
            <a:br>
              <a:rPr lang="en-IN" sz="4000" dirty="0"/>
            </a:br>
            <a:r>
              <a:rPr lang="en-IN" sz="4000" dirty="0"/>
              <a:t> </a:t>
            </a:r>
            <a:br>
              <a:rPr lang="en-IN" sz="4000" dirty="0"/>
            </a:br>
            <a:r>
              <a:rPr lang="en-IN" sz="3200" dirty="0"/>
              <a:t>A. Additive noise</a:t>
            </a:r>
            <a:endParaRPr lang="en-IN" sz="4000" dirty="0"/>
          </a:p>
        </p:txBody>
      </p:sp>
      <p:sp>
        <p:nvSpPr>
          <p:cNvPr id="3" name="Content Placeholder 2">
            <a:extLst>
              <a:ext uri="{FF2B5EF4-FFF2-40B4-BE49-F238E27FC236}">
                <a16:creationId xmlns:a16="http://schemas.microsoft.com/office/drawing/2014/main" id="{D495874E-7DA5-4E25-9C8E-A502F3AE1F28}"/>
              </a:ext>
            </a:extLst>
          </p:cNvPr>
          <p:cNvSpPr>
            <a:spLocks noGrp="1"/>
          </p:cNvSpPr>
          <p:nvPr>
            <p:ph idx="1"/>
          </p:nvPr>
        </p:nvSpPr>
        <p:spPr>
          <a:xfrm>
            <a:off x="1103312" y="2065275"/>
            <a:ext cx="8946541" cy="4195481"/>
          </a:xfrm>
        </p:spPr>
        <p:txBody>
          <a:bodyPr>
            <a:normAutofit/>
          </a:bodyPr>
          <a:lstStyle/>
          <a:p>
            <a:pPr marL="0" indent="0">
              <a:buNone/>
            </a:pPr>
            <a:r>
              <a:rPr lang="en-IN" dirty="0"/>
              <a:t>The additive noise is primarily caused by thermal noise. Thermal noise is a random fluctuations present in all electronic systems.</a:t>
            </a:r>
          </a:p>
          <a:p>
            <a:pPr marL="0" indent="0">
              <a:buNone/>
            </a:pPr>
            <a:r>
              <a:rPr lang="en-IN" dirty="0"/>
              <a:t>The mathematical model given for additive noise type is:</a:t>
            </a:r>
          </a:p>
          <a:p>
            <a:pPr marL="0" indent="0">
              <a:buNone/>
            </a:pPr>
            <a:r>
              <a:rPr lang="pl-PL" dirty="0"/>
              <a:t>f(i, j) = y(i, j) + w(i, j) (1)</a:t>
            </a:r>
          </a:p>
          <a:p>
            <a:pPr marL="0" indent="0">
              <a:buNone/>
            </a:pPr>
            <a:r>
              <a:rPr lang="en-IN" dirty="0"/>
              <a:t>where 1 ≤ </a:t>
            </a:r>
            <a:r>
              <a:rPr lang="en-IN" dirty="0" err="1"/>
              <a:t>i</a:t>
            </a:r>
            <a:r>
              <a:rPr lang="en-IN" dirty="0"/>
              <a:t> ≤ M, 1 ≤ j ≤ N.</a:t>
            </a:r>
          </a:p>
          <a:p>
            <a:pPr marL="0" indent="0">
              <a:buNone/>
            </a:pPr>
            <a:r>
              <a:rPr lang="en-IN" dirty="0"/>
              <a:t>Let M and N be the size of the original image y(</a:t>
            </a:r>
            <a:r>
              <a:rPr lang="en-IN" dirty="0" err="1"/>
              <a:t>i</a:t>
            </a:r>
            <a:r>
              <a:rPr lang="en-IN" dirty="0"/>
              <a:t>, j), w(</a:t>
            </a:r>
            <a:r>
              <a:rPr lang="en-IN" dirty="0" err="1"/>
              <a:t>i</a:t>
            </a:r>
            <a:r>
              <a:rPr lang="en-IN" dirty="0"/>
              <a:t>, j) be the</a:t>
            </a:r>
          </a:p>
          <a:p>
            <a:pPr marL="0" indent="0">
              <a:buNone/>
            </a:pPr>
            <a:r>
              <a:rPr lang="en-IN" dirty="0"/>
              <a:t>noisy image and f(</a:t>
            </a:r>
            <a:r>
              <a:rPr lang="en-IN" dirty="0" err="1"/>
              <a:t>i</a:t>
            </a:r>
            <a:r>
              <a:rPr lang="en-IN" dirty="0"/>
              <a:t> , j) is the noisy image.</a:t>
            </a:r>
            <a:endParaRPr lang="en-IN" sz="3200" dirty="0"/>
          </a:p>
          <a:p>
            <a:pPr marL="0" indent="0">
              <a:buNone/>
            </a:pPr>
            <a:r>
              <a:rPr lang="en-IN" dirty="0"/>
              <a:t>    </a:t>
            </a:r>
          </a:p>
        </p:txBody>
      </p:sp>
    </p:spTree>
    <p:extLst>
      <p:ext uri="{BB962C8B-B14F-4D97-AF65-F5344CB8AC3E}">
        <p14:creationId xmlns:p14="http://schemas.microsoft.com/office/powerpoint/2010/main" val="24435449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E2577E6-5A33-43B1-B199-72FC85F211C4}"/>
              </a:ext>
            </a:extLst>
          </p:cNvPr>
          <p:cNvPicPr>
            <a:picLocks noChangeAspect="1"/>
          </p:cNvPicPr>
          <p:nvPr/>
        </p:nvPicPr>
        <p:blipFill>
          <a:blip r:embed="rId2"/>
          <a:stretch>
            <a:fillRect/>
          </a:stretch>
        </p:blipFill>
        <p:spPr>
          <a:xfrm>
            <a:off x="1181686" y="534572"/>
            <a:ext cx="10381957" cy="5725551"/>
          </a:xfrm>
          <a:prstGeom prst="rect">
            <a:avLst/>
          </a:prstGeom>
        </p:spPr>
      </p:pic>
    </p:spTree>
    <p:extLst>
      <p:ext uri="{BB962C8B-B14F-4D97-AF65-F5344CB8AC3E}">
        <p14:creationId xmlns:p14="http://schemas.microsoft.com/office/powerpoint/2010/main" val="10090235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DB127-63EF-4582-8050-17FDC495A678}"/>
              </a:ext>
            </a:extLst>
          </p:cNvPr>
          <p:cNvSpPr>
            <a:spLocks noGrp="1"/>
          </p:cNvSpPr>
          <p:nvPr>
            <p:ph type="title"/>
          </p:nvPr>
        </p:nvSpPr>
        <p:spPr/>
        <p:txBody>
          <a:bodyPr>
            <a:normAutofit/>
          </a:bodyPr>
          <a:lstStyle/>
          <a:p>
            <a:r>
              <a:rPr lang="en-IN" sz="3200" dirty="0"/>
              <a:t>B. Multiplicative noise :</a:t>
            </a:r>
          </a:p>
        </p:txBody>
      </p:sp>
      <p:sp>
        <p:nvSpPr>
          <p:cNvPr id="3" name="Content Placeholder 2">
            <a:extLst>
              <a:ext uri="{FF2B5EF4-FFF2-40B4-BE49-F238E27FC236}">
                <a16:creationId xmlns:a16="http://schemas.microsoft.com/office/drawing/2014/main" id="{C1422F72-F875-4184-AD79-D4ACBFB29B85}"/>
              </a:ext>
            </a:extLst>
          </p:cNvPr>
          <p:cNvSpPr>
            <a:spLocks noGrp="1"/>
          </p:cNvSpPr>
          <p:nvPr>
            <p:ph idx="1"/>
          </p:nvPr>
        </p:nvSpPr>
        <p:spPr/>
        <p:txBody>
          <a:bodyPr>
            <a:normAutofit/>
          </a:bodyPr>
          <a:lstStyle/>
          <a:p>
            <a:pPr marL="0" indent="0">
              <a:buNone/>
            </a:pPr>
            <a:r>
              <a:rPr lang="en-IN" dirty="0"/>
              <a:t>This kind of noise is also called as the speckle noise this type of noise is signal dependent and distorts the image in a large way. The mathematical model for</a:t>
            </a:r>
          </a:p>
          <a:p>
            <a:pPr marL="0" indent="0">
              <a:buNone/>
            </a:pPr>
            <a:r>
              <a:rPr lang="en-IN" dirty="0"/>
              <a:t>multiplicative noise type is:</a:t>
            </a:r>
          </a:p>
          <a:p>
            <a:pPr marL="0" indent="0">
              <a:buNone/>
            </a:pPr>
            <a:r>
              <a:rPr lang="pl-PL" dirty="0"/>
              <a:t>f(i, j) = y(i, j) * w(i, j) (2)</a:t>
            </a:r>
          </a:p>
          <a:p>
            <a:pPr marL="0" indent="0">
              <a:buNone/>
            </a:pPr>
            <a:r>
              <a:rPr lang="pt-BR" dirty="0"/>
              <a:t>where 1 ≤ i ≤ M, 1 ≤ j ≤ N</a:t>
            </a:r>
          </a:p>
          <a:p>
            <a:pPr marL="0" indent="0">
              <a:buNone/>
            </a:pPr>
            <a:r>
              <a:rPr lang="en-IN" dirty="0"/>
              <a:t>Let M and N be the size of the original image y(</a:t>
            </a:r>
            <a:r>
              <a:rPr lang="en-IN" dirty="0" err="1"/>
              <a:t>i</a:t>
            </a:r>
            <a:r>
              <a:rPr lang="en-IN" dirty="0"/>
              <a:t>, j), w(</a:t>
            </a:r>
            <a:r>
              <a:rPr lang="en-IN" dirty="0" err="1"/>
              <a:t>i</a:t>
            </a:r>
            <a:r>
              <a:rPr lang="en-IN" dirty="0"/>
              <a:t>, j) be the</a:t>
            </a:r>
          </a:p>
          <a:p>
            <a:pPr marL="0" indent="0">
              <a:buNone/>
            </a:pPr>
            <a:r>
              <a:rPr lang="en-IN" dirty="0"/>
              <a:t>noisy image and f(</a:t>
            </a:r>
            <a:r>
              <a:rPr lang="en-IN" dirty="0" err="1"/>
              <a:t>i</a:t>
            </a:r>
            <a:r>
              <a:rPr lang="en-IN" dirty="0"/>
              <a:t> , j) is the noisy image.</a:t>
            </a:r>
          </a:p>
        </p:txBody>
      </p:sp>
    </p:spTree>
    <p:extLst>
      <p:ext uri="{BB962C8B-B14F-4D97-AF65-F5344CB8AC3E}">
        <p14:creationId xmlns:p14="http://schemas.microsoft.com/office/powerpoint/2010/main" val="20104733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C2C1823-8662-45B5-A3D7-CE03B0F7C00A}"/>
              </a:ext>
            </a:extLst>
          </p:cNvPr>
          <p:cNvPicPr>
            <a:picLocks noChangeAspect="1"/>
          </p:cNvPicPr>
          <p:nvPr/>
        </p:nvPicPr>
        <p:blipFill>
          <a:blip r:embed="rId2"/>
          <a:stretch>
            <a:fillRect/>
          </a:stretch>
        </p:blipFill>
        <p:spPr>
          <a:xfrm>
            <a:off x="886265" y="773724"/>
            <a:ext cx="10311617" cy="5598942"/>
          </a:xfrm>
          <a:prstGeom prst="rect">
            <a:avLst/>
          </a:prstGeom>
        </p:spPr>
      </p:pic>
    </p:spTree>
    <p:extLst>
      <p:ext uri="{BB962C8B-B14F-4D97-AF65-F5344CB8AC3E}">
        <p14:creationId xmlns:p14="http://schemas.microsoft.com/office/powerpoint/2010/main" val="179968372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2010</TotalTime>
  <Words>1437</Words>
  <Application>Microsoft Office PowerPoint</Application>
  <PresentationFormat>Widescreen</PresentationFormat>
  <Paragraphs>197</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新細明體</vt:lpstr>
      <vt:lpstr>Arial</vt:lpstr>
      <vt:lpstr>Century Gothic</vt:lpstr>
      <vt:lpstr>Times New Roman</vt:lpstr>
      <vt:lpstr>Wingdings 3</vt:lpstr>
      <vt:lpstr>Ion</vt:lpstr>
      <vt:lpstr>                                               Central University of Rajasthan                                                             Dept. of Computer Science</vt:lpstr>
      <vt:lpstr>Content :</vt:lpstr>
      <vt:lpstr>Introduction :</vt:lpstr>
      <vt:lpstr>Objective :</vt:lpstr>
      <vt:lpstr>Significances: </vt:lpstr>
      <vt:lpstr>Type of Noise   A. Additive noise</vt:lpstr>
      <vt:lpstr>PowerPoint Presentation</vt:lpstr>
      <vt:lpstr>B. Multiplicative noise :</vt:lpstr>
      <vt:lpstr>PowerPoint Presentation</vt:lpstr>
      <vt:lpstr>C. Impulsive noise :</vt:lpstr>
      <vt:lpstr>PowerPoint Presentation</vt:lpstr>
      <vt:lpstr>Proposed method :</vt:lpstr>
      <vt:lpstr>Cont. :</vt:lpstr>
      <vt:lpstr>Cont. :</vt:lpstr>
      <vt:lpstr>Cont. :</vt:lpstr>
      <vt:lpstr>Pattern classifier :</vt:lpstr>
      <vt:lpstr>Cont. : </vt:lpstr>
      <vt:lpstr>Comparative study:</vt:lpstr>
      <vt:lpstr>Result :</vt:lpstr>
      <vt:lpstr>Impulsive noise :</vt:lpstr>
      <vt:lpstr>PowerPoint Presentation</vt:lpstr>
      <vt:lpstr>PowerPoint Presentation</vt:lpstr>
      <vt:lpstr>PowerPoint Presentation</vt:lpstr>
      <vt:lpstr>Limitation with proposed algorithm :</vt:lpstr>
      <vt:lpstr>Future work </vt:lpstr>
      <vt:lpstr>References :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Central University of Rajasthan                                                       Dept. of Computer Science</dc:title>
  <dc:creator>Nitesh Sukhwani</dc:creator>
  <cp:lastModifiedBy>Nitesh Sukhwani</cp:lastModifiedBy>
  <cp:revision>47</cp:revision>
  <dcterms:created xsi:type="dcterms:W3CDTF">2018-04-09T17:06:42Z</dcterms:created>
  <dcterms:modified xsi:type="dcterms:W3CDTF">2018-05-11T06:33:15Z</dcterms:modified>
</cp:coreProperties>
</file>