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9229-08B9-428B-8EE7-E3395635EF66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BA4529-4F42-42D4-B305-47461BAE08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9229-08B9-428B-8EE7-E3395635EF66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4529-4F42-42D4-B305-47461BAE0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9229-08B9-428B-8EE7-E3395635EF66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4529-4F42-42D4-B305-47461BAE0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A269229-08B9-428B-8EE7-E3395635EF66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3BA4529-4F42-42D4-B305-47461BAE08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9229-08B9-428B-8EE7-E3395635EF66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4529-4F42-42D4-B305-47461BAE08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9229-08B9-428B-8EE7-E3395635EF66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4529-4F42-42D4-B305-47461BAE08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4529-4F42-42D4-B305-47461BAE08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9229-08B9-428B-8EE7-E3395635EF66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9229-08B9-428B-8EE7-E3395635EF66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4529-4F42-42D4-B305-47461BAE08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9229-08B9-428B-8EE7-E3395635EF66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4529-4F42-42D4-B305-47461BAE0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A269229-08B9-428B-8EE7-E3395635EF66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3BA4529-4F42-42D4-B305-47461BAE08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9229-08B9-428B-8EE7-E3395635EF66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BA4529-4F42-42D4-B305-47461BAE08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A269229-08B9-428B-8EE7-E3395635EF66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3BA4529-4F42-42D4-B305-47461BAE08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sz="2800" dirty="0" err="1" smtClean="0"/>
              <a:t>D.Sree</a:t>
            </a:r>
            <a:r>
              <a:rPr lang="en-US" sz="2800" dirty="0" smtClean="0"/>
              <a:t> </a:t>
            </a:r>
            <a:r>
              <a:rPr lang="en-US" sz="2800" dirty="0" err="1" smtClean="0"/>
              <a:t>Varsha</a:t>
            </a:r>
            <a:r>
              <a:rPr lang="en-US" sz="2800" dirty="0" smtClean="0"/>
              <a:t>,</a:t>
            </a:r>
          </a:p>
          <a:p>
            <a:pPr algn="l"/>
            <a:r>
              <a:rPr lang="en-US" sz="2800" b="1" dirty="0" smtClean="0"/>
              <a:t>GUIDE</a:t>
            </a:r>
            <a:r>
              <a:rPr lang="en-US" sz="2800" dirty="0" smtClean="0"/>
              <a:t>: </a:t>
            </a:r>
            <a:r>
              <a:rPr lang="en-US" sz="2800" dirty="0" err="1" smtClean="0"/>
              <a:t>Dr.Harshavardhan</a:t>
            </a:r>
            <a:r>
              <a:rPr lang="en-US" sz="2800" dirty="0" smtClean="0"/>
              <a:t>      </a:t>
            </a:r>
            <a:r>
              <a:rPr lang="en-US" sz="2800" dirty="0" smtClean="0"/>
              <a:t>                        </a:t>
            </a:r>
            <a:r>
              <a:rPr lang="en-US" sz="2800" dirty="0" smtClean="0"/>
              <a:t>18311D2114,</a:t>
            </a:r>
          </a:p>
          <a:p>
            <a:pPr algn="r"/>
            <a:r>
              <a:rPr lang="en-US" sz="2800" dirty="0" err="1" smtClean="0"/>
              <a:t>M.Tech</a:t>
            </a:r>
            <a:r>
              <a:rPr lang="en-US" sz="2800" dirty="0" smtClean="0"/>
              <a:t>(TE)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Air-Fuel Interaction of CRDI Engine using CFD Analysis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CRDI stands for Common Rail Direct Injection. This is a fuel injection mechanism used for multi-cylinder engines. The main function of the CRDI system is to supply requisite amount of fuel at a constant pressure and also to maintain a certain amount of pressurized reserve fuel during starting of engine.</a:t>
            </a:r>
          </a:p>
          <a:p>
            <a:r>
              <a:rPr lang="en-US" sz="2400" dirty="0"/>
              <a:t>A further advantage of the CRDI system is that it injects the fuel directly into the combustion chamber. The indirect injection (IDI) system in older engines injected fuel into a pre-combustion chamber which then fed the main combustion chamber.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“Effect of piston shape on air-fuel interaction in a direct injection spark ignition engine.” – </a:t>
            </a:r>
            <a:r>
              <a:rPr lang="en-US" sz="2800" dirty="0" err="1" smtClean="0"/>
              <a:t>Ballapu</a:t>
            </a:r>
            <a:r>
              <a:rPr lang="en-US" sz="2800" dirty="0" smtClean="0"/>
              <a:t> </a:t>
            </a:r>
            <a:r>
              <a:rPr lang="en-US" sz="2800" dirty="0" err="1" smtClean="0"/>
              <a:t>Harshavardhan</a:t>
            </a:r>
            <a:r>
              <a:rPr lang="en-US" sz="2800" dirty="0" smtClean="0"/>
              <a:t> et al.,(2015)</a:t>
            </a:r>
          </a:p>
          <a:p>
            <a:r>
              <a:rPr lang="en-US" sz="2800" dirty="0" smtClean="0"/>
              <a:t>In this study, a CFD analysis has been carried on air-fuel interactions in a four-valve </a:t>
            </a:r>
            <a:r>
              <a:rPr lang="en-US" sz="2800" dirty="0" smtClean="0"/>
              <a:t>four stroke </a:t>
            </a:r>
            <a:r>
              <a:rPr lang="en-US" sz="2800" dirty="0" smtClean="0"/>
              <a:t>engine. It has been done with different piston shapes viz., flat, flat-with-center-bowl, inclined and inclined-with-center-bowl pistons at an engine speed of 1500 rev/min., using a multi-hole injector with a fuel injection pressure of 500 bar.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304800"/>
            <a:ext cx="78486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09600"/>
            <a:ext cx="7277100" cy="58297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29718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Thank You</a:t>
            </a:r>
            <a:endParaRPr 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57</TotalTime>
  <Words>107</Words>
  <Application>Microsoft Office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Paper</vt:lpstr>
      <vt:lpstr>Air-Fuel Interaction of CRDI Engine using CFD Analysis</vt:lpstr>
      <vt:lpstr>Introduction</vt:lpstr>
      <vt:lpstr>Literature Review</vt:lpstr>
      <vt:lpstr>Slide 4</vt:lpstr>
      <vt:lpstr>Slide 5</vt:lpstr>
      <vt:lpstr>Slide 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Air-Fuel Interaction of CRDI Engine using CFD Analysis</dc:title>
  <dc:creator>Student</dc:creator>
  <cp:lastModifiedBy>cadlab</cp:lastModifiedBy>
  <cp:revision>8</cp:revision>
  <dcterms:created xsi:type="dcterms:W3CDTF">2019-11-01T07:19:40Z</dcterms:created>
  <dcterms:modified xsi:type="dcterms:W3CDTF">2019-11-01T09:20:16Z</dcterms:modified>
</cp:coreProperties>
</file>