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5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3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6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1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2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C99A-35EB-4284-8E3E-D4ADE6F17C1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202A-3E7E-44EB-A546-925C25FD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96A5874E-7B03-4024-9D67-CD48789FBA29}"/>
              </a:ext>
            </a:extLst>
          </p:cNvPr>
          <p:cNvSpPr/>
          <p:nvPr/>
        </p:nvSpPr>
        <p:spPr>
          <a:xfrm>
            <a:off x="2769009" y="117987"/>
            <a:ext cx="1319982" cy="722671"/>
          </a:xfrm>
          <a:prstGeom prst="flowChartTerminator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C23A8831-7797-4EB4-A470-B96E159B7DB6}"/>
              </a:ext>
            </a:extLst>
          </p:cNvPr>
          <p:cNvSpPr/>
          <p:nvPr/>
        </p:nvSpPr>
        <p:spPr>
          <a:xfrm>
            <a:off x="2769009" y="10975248"/>
            <a:ext cx="1319982" cy="722671"/>
          </a:xfrm>
          <a:prstGeom prst="flowChartTerminator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終了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D07A488B-C699-46CF-970E-412E9A51B5F5}"/>
              </a:ext>
            </a:extLst>
          </p:cNvPr>
          <p:cNvSpPr/>
          <p:nvPr/>
        </p:nvSpPr>
        <p:spPr>
          <a:xfrm>
            <a:off x="2522895" y="1460090"/>
            <a:ext cx="1812209" cy="722671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お湯を沸かす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BDB85AC0-8FC9-4D9A-A7C0-94BE0254F903}"/>
              </a:ext>
            </a:extLst>
          </p:cNvPr>
          <p:cNvSpPr/>
          <p:nvPr/>
        </p:nvSpPr>
        <p:spPr>
          <a:xfrm>
            <a:off x="2234381" y="2696495"/>
            <a:ext cx="2389238" cy="722671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お湯を沸くのを待つ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78000523-9A2D-428F-BCB5-03E56EAE0E91}"/>
              </a:ext>
            </a:extLst>
          </p:cNvPr>
          <p:cNvSpPr/>
          <p:nvPr/>
        </p:nvSpPr>
        <p:spPr>
          <a:xfrm>
            <a:off x="1474374" y="4028760"/>
            <a:ext cx="3909243" cy="1224116"/>
          </a:xfrm>
          <a:prstGeom prst="flowChartDecision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お湯が沸いたかチェックする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E36710B-B59E-42F9-9AED-FC343B88F540}"/>
              </a:ext>
            </a:extLst>
          </p:cNvPr>
          <p:cNvSpPr/>
          <p:nvPr/>
        </p:nvSpPr>
        <p:spPr>
          <a:xfrm>
            <a:off x="2522890" y="6034269"/>
            <a:ext cx="1812209" cy="722671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お湯を注ぐ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BD81EA8-9A5F-4D89-B19A-1410486D9074}"/>
              </a:ext>
            </a:extLst>
          </p:cNvPr>
          <p:cNvSpPr/>
          <p:nvPr/>
        </p:nvSpPr>
        <p:spPr>
          <a:xfrm>
            <a:off x="2522893" y="7649492"/>
            <a:ext cx="1812209" cy="722671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３分間待つ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EB9F1F1D-8449-4A71-9733-37A893A3DB1B}"/>
              </a:ext>
            </a:extLst>
          </p:cNvPr>
          <p:cNvSpPr/>
          <p:nvPr/>
        </p:nvSpPr>
        <p:spPr>
          <a:xfrm>
            <a:off x="2522892" y="9392262"/>
            <a:ext cx="1812209" cy="722671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食す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D880EAF-0002-4457-8666-FDF406DC951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429000" y="840658"/>
            <a:ext cx="0" cy="619432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A9BCCC9-BEF0-461D-9275-62D472181F5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29000" y="2182761"/>
            <a:ext cx="0" cy="513734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91ECBBF-C126-4A41-969F-3EC3E68D5B5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428996" y="3419166"/>
            <a:ext cx="4" cy="609594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2ECA7A5-020D-4B01-895E-DEF19105878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428995" y="5252876"/>
            <a:ext cx="1" cy="781393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9448ED7-CC75-418D-AEF2-77D2DAB1C0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28995" y="6756940"/>
            <a:ext cx="3" cy="892552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9420E9F-04C1-496B-8A55-C0A38302C4E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428997" y="8372162"/>
            <a:ext cx="0" cy="1020100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193E4BC-C936-4EE7-ADBC-8A4802C474F4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3428997" y="10114933"/>
            <a:ext cx="3" cy="860315"/>
          </a:xfrm>
          <a:prstGeom prst="straightConnector1">
            <a:avLst/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C171D58B-6A51-4641-8FA1-380AA4AF37B7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4623619" y="3057831"/>
            <a:ext cx="759998" cy="1582987"/>
          </a:xfrm>
          <a:prstGeom prst="bentConnector3">
            <a:avLst>
              <a:gd name="adj1" fmla="val -97999"/>
            </a:avLst>
          </a:prstGeom>
          <a:ln>
            <a:solidFill>
              <a:schemeClr val="dk1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17A3EA-CABE-4FF0-8C90-8A89199BAAA0}"/>
              </a:ext>
            </a:extLst>
          </p:cNvPr>
          <p:cNvSpPr txBox="1"/>
          <p:nvPr/>
        </p:nvSpPr>
        <p:spPr>
          <a:xfrm>
            <a:off x="1350403" y="5240640"/>
            <a:ext cx="2344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お湯が沸いた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Yes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A4260A0-0FDD-4DCF-8DAA-B2FF010C36AF}"/>
              </a:ext>
            </a:extLst>
          </p:cNvPr>
          <p:cNvSpPr txBox="1"/>
          <p:nvPr/>
        </p:nvSpPr>
        <p:spPr>
          <a:xfrm>
            <a:off x="4391084" y="4913943"/>
            <a:ext cx="255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お湯が沸いていない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No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8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736BB1A9-85C7-43A0-AF7D-119FFA175BD6}"/>
              </a:ext>
            </a:extLst>
          </p:cNvPr>
          <p:cNvSpPr/>
          <p:nvPr/>
        </p:nvSpPr>
        <p:spPr>
          <a:xfrm>
            <a:off x="2455606" y="1710815"/>
            <a:ext cx="1946787" cy="85540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開始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0D3258A0-2209-4B36-B341-F9642ADD4252}"/>
              </a:ext>
            </a:extLst>
          </p:cNvPr>
          <p:cNvSpPr/>
          <p:nvPr/>
        </p:nvSpPr>
        <p:spPr>
          <a:xfrm>
            <a:off x="2455605" y="8903110"/>
            <a:ext cx="1946787" cy="85540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終了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AB47457-7505-4559-8E5E-15BD5BDD7488}"/>
              </a:ext>
            </a:extLst>
          </p:cNvPr>
          <p:cNvSpPr/>
          <p:nvPr/>
        </p:nvSpPr>
        <p:spPr>
          <a:xfrm>
            <a:off x="2455605" y="3677267"/>
            <a:ext cx="1946786" cy="11356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処理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フローチャート: 表示 6">
            <a:extLst>
              <a:ext uri="{FF2B5EF4-FFF2-40B4-BE49-F238E27FC236}">
                <a16:creationId xmlns:a16="http://schemas.microsoft.com/office/drawing/2014/main" id="{01B83EA1-CD0F-4576-8312-CDDA92E2B084}"/>
              </a:ext>
            </a:extLst>
          </p:cNvPr>
          <p:cNvSpPr/>
          <p:nvPr/>
        </p:nvSpPr>
        <p:spPr>
          <a:xfrm>
            <a:off x="2359739" y="6936659"/>
            <a:ext cx="2042652" cy="855407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出力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E93D13-AC44-4A12-AB39-091873E822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428998" y="2566222"/>
            <a:ext cx="2" cy="1111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9B1EDC6-C140-47FC-AE85-962A8258D6F7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3428998" y="4812893"/>
            <a:ext cx="0" cy="707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2227F5-10F8-4AD9-9309-E5C67971D87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8999" y="7801896"/>
            <a:ext cx="0" cy="1101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フローチャート: 判断 17">
            <a:extLst>
              <a:ext uri="{FF2B5EF4-FFF2-40B4-BE49-F238E27FC236}">
                <a16:creationId xmlns:a16="http://schemas.microsoft.com/office/drawing/2014/main" id="{00A2C8FC-9F16-4763-9A9F-EDE34F43E93C}"/>
              </a:ext>
            </a:extLst>
          </p:cNvPr>
          <p:cNvSpPr/>
          <p:nvPr/>
        </p:nvSpPr>
        <p:spPr>
          <a:xfrm>
            <a:off x="2179072" y="5520816"/>
            <a:ext cx="2499853" cy="8554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86F174A-F785-4701-914F-76D94DC3D29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428998" y="6376222"/>
            <a:ext cx="0" cy="560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8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j21334@gunma.kosen-ac.jp</dc:creator>
  <cp:lastModifiedBy>j21334@gunma.kosen-ac.jp</cp:lastModifiedBy>
  <cp:revision>5</cp:revision>
  <dcterms:created xsi:type="dcterms:W3CDTF">2021-05-14T04:14:43Z</dcterms:created>
  <dcterms:modified xsi:type="dcterms:W3CDTF">2021-05-14T04:54:56Z</dcterms:modified>
</cp:coreProperties>
</file>