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sldIdLst>
    <p:sldId id="388" r:id="rId5"/>
    <p:sldId id="389" r:id="rId6"/>
  </p:sldIdLst>
  <p:sldSz cx="12192000" cy="6858000"/>
  <p:notesSz cx="6742113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06FD608A-63E6-438C-A772-9AF1F799024F}">
          <p14:sldIdLst>
            <p14:sldId id="388"/>
            <p14:sldId id="389"/>
          </p14:sldIdLst>
        </p14:section>
        <p14:section name="Targets 2018" id="{CAD3C18B-E331-4DF2-9AA4-ED4730303E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E00"/>
    <a:srgbClr val="646464"/>
    <a:srgbClr val="3F3F3F"/>
    <a:srgbClr val="339933"/>
    <a:srgbClr val="595959"/>
    <a:srgbClr val="000000"/>
    <a:srgbClr val="273339"/>
    <a:srgbClr val="00C400"/>
    <a:srgbClr val="19E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86333" autoAdjust="0"/>
  </p:normalViewPr>
  <p:slideViewPr>
    <p:cSldViewPr snapToGrid="0" snapToObjects="1">
      <p:cViewPr varScale="1">
        <p:scale>
          <a:sx n="82" d="100"/>
          <a:sy n="82" d="100"/>
        </p:scale>
        <p:origin x="5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427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427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r">
              <a:defRPr sz="1200"/>
            </a:lvl1pPr>
          </a:lstStyle>
          <a:p>
            <a:fld id="{8934B535-8D57-E640-BA3A-2E6FF57C309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47" tIns="47474" rIns="94947" bIns="474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983"/>
            <a:ext cx="5393690" cy="3887986"/>
          </a:xfrm>
          <a:prstGeom prst="rect">
            <a:avLst/>
          </a:prstGeom>
        </p:spPr>
        <p:txBody>
          <a:bodyPr vert="horz" lIns="94947" tIns="47474" rIns="94947" bIns="474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21582" cy="495426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5"/>
            <a:ext cx="2921582" cy="495426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r">
              <a:defRPr sz="1200"/>
            </a:lvl1pPr>
          </a:lstStyle>
          <a:p>
            <a:fld id="{5E75B161-42AD-3B43-9F50-3A06692E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B161-42AD-3B43-9F50-3A06692E8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EBAutomotiveSoftware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EB_automotive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linkedin.com/company/elektrobit-eb-automotive" TargetMode="External"/><Relationship Id="rId4" Type="http://schemas.openxmlformats.org/officeDocument/2006/relationships/hyperlink" Target="https://www.facebook.com/EBAutomotiveSoftware" TargetMode="External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27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" y="-7503"/>
            <a:ext cx="12202614" cy="6858000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3200" y="402684"/>
            <a:ext cx="8245114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83200" y="2714400"/>
            <a:ext cx="3960000" cy="216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3200" y="2959200"/>
            <a:ext cx="3960000" cy="216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date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28" y="-7503"/>
            <a:ext cx="1613345" cy="166644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0800000">
            <a:off x="12191" y="5554352"/>
            <a:ext cx="12192000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597174" y="1742400"/>
            <a:ext cx="34740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8236800" y="1742400"/>
            <a:ext cx="34740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4417200" y="1742400"/>
            <a:ext cx="34740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40806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green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4417126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8237080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597174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4417043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8237080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226353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&amp; Wir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27"/>
            <a:ext cx="12192000" cy="6232550"/>
          </a:xfrm>
          <a:prstGeom prst="rect">
            <a:avLst/>
          </a:prstGeom>
        </p:spPr>
      </p:pic>
      <p:sp>
        <p:nvSpPr>
          <p:cNvPr id="13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4417126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8237080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"/>
          <p:cNvSpPr txBox="1">
            <a:spLocks/>
          </p:cNvSpPr>
          <p:nvPr userDrawn="1"/>
        </p:nvSpPr>
        <p:spPr>
          <a:xfrm>
            <a:off x="505732" y="6475703"/>
            <a:ext cx="2916000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2016 | Confidential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597174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4417043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8237080" y="2116800"/>
            <a:ext cx="3474000" cy="39348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78208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4" y="5268686"/>
            <a:ext cx="11114826" cy="1198938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" y="602826"/>
            <a:ext cx="12191999" cy="45300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N:\share\marketing\1_Automotive_Images_2016\keyvisuals_25,46x9,46cm-quer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597172" y="2358062"/>
            <a:ext cx="10998184" cy="40865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N:\share\marketing\1_Automotive_Images_2016\keyvisuals_25,46x9,46cm-quer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597173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2" y="1420238"/>
            <a:ext cx="10998183" cy="893659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</p:spTree>
    <p:extLst>
      <p:ext uri="{BB962C8B-B14F-4D97-AF65-F5344CB8AC3E}">
        <p14:creationId xmlns:p14="http://schemas.microsoft.com/office/powerpoint/2010/main" val="352498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opic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5937311" y="2116800"/>
            <a:ext cx="5734910" cy="3907301"/>
          </a:xfrm>
        </p:spPr>
        <p:txBody>
          <a:bodyPr/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N:\share\marketing\1_Automotive_Images_2016\keyvisuals_9,1x6,2cm-quer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97174" y="2116800"/>
            <a:ext cx="4773600" cy="39060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21339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3636205"/>
            <a:ext cx="512064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597171" y="1556322"/>
            <a:ext cx="5120643" cy="19026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N:\share\marketing\1_Automotive_Images_2016\keyvisuals_25,46x9,46cm-quer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6392910" y="3636205"/>
            <a:ext cx="512064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6392910" y="1556322"/>
            <a:ext cx="5120643" cy="19026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N:\share\marketing\1_Automotive_Images_2016\keyvisuals_25,46x9,46cm-quer</a:t>
            </a:r>
            <a:endParaRPr lang="en-US" dirty="0"/>
          </a:p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6379620" y="4143600"/>
            <a:ext cx="5133933" cy="18792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597601" y="4143600"/>
            <a:ext cx="5120214" cy="18792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184815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m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1" y="3178042"/>
            <a:ext cx="1828800" cy="640080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1" y="3891261"/>
            <a:ext cx="2046017" cy="223716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597170" y="1562943"/>
            <a:ext cx="2162359" cy="14732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Find pictures with the correct …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36" hasCustomPrompt="1"/>
          </p:nvPr>
        </p:nvSpPr>
        <p:spPr>
          <a:xfrm>
            <a:off x="2832893" y="1562943"/>
            <a:ext cx="2163600" cy="147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…dimensions in…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68615" y="1562943"/>
            <a:ext cx="2163600" cy="1472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picture: ….N:/share/…</a:t>
            </a:r>
            <a:r>
              <a:rPr lang="en-US" sz="1200" dirty="0">
                <a:solidFill>
                  <a:srgbClr val="FF0000"/>
                </a:solidFill>
              </a:rPr>
              <a:t>9,1x6,2cm</a:t>
            </a:r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38" hasCustomPrompt="1"/>
          </p:nvPr>
        </p:nvSpPr>
        <p:spPr>
          <a:xfrm>
            <a:off x="7304337" y="1562943"/>
            <a:ext cx="2163600" cy="147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9540057" y="1562943"/>
            <a:ext cx="2163600" cy="147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2832892" y="3178042"/>
            <a:ext cx="1828801" cy="640080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5068613" y="3178042"/>
            <a:ext cx="1828802" cy="640080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7304334" y="3178042"/>
            <a:ext cx="1828803" cy="640080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9540056" y="3178042"/>
            <a:ext cx="1828804" cy="640080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2832892" y="3891261"/>
            <a:ext cx="2048257" cy="223716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5068613" y="3891261"/>
            <a:ext cx="2048258" cy="223716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7304334" y="3891261"/>
            <a:ext cx="2048259" cy="223716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9540057" y="3891261"/>
            <a:ext cx="2048259" cy="2237165"/>
          </a:xfr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597173" y="602827"/>
            <a:ext cx="11114627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57210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-30785" y="1744318"/>
            <a:ext cx="6111241" cy="22707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N:\share\marketing\1_Automotive_Images_2016\keyvisuals_25,46x9,46cm-quer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-30785" y="4015030"/>
            <a:ext cx="6111241" cy="2270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46" hasCustomPrompt="1"/>
          </p:nvPr>
        </p:nvSpPr>
        <p:spPr>
          <a:xfrm>
            <a:off x="6080759" y="4015031"/>
            <a:ext cx="6111241" cy="2270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6080456" y="1744319"/>
            <a:ext cx="6111241" cy="2270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6076994" y="3539077"/>
            <a:ext cx="2458706" cy="475954"/>
          </a:xfrm>
          <a:solidFill>
            <a:srgbClr val="000000">
              <a:alpha val="80000"/>
            </a:srgbClr>
          </a:solidFill>
        </p:spPr>
        <p:txBody>
          <a:bodyPr lIns="182880" rIns="182880" bIns="36576" anchor="ctr">
            <a:normAutofit/>
          </a:bodyPr>
          <a:lstStyle>
            <a:lvl1pPr marL="0" indent="0" algn="l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Top right image caption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6071595" y="4015030"/>
            <a:ext cx="2458706" cy="475954"/>
          </a:xfrm>
          <a:solidFill>
            <a:srgbClr val="000000">
              <a:alpha val="80000"/>
            </a:srgbClr>
          </a:solidFill>
        </p:spPr>
        <p:txBody>
          <a:bodyPr lIns="182880" rIns="182880" bIns="36576" anchor="ctr">
            <a:normAutofit/>
          </a:bodyPr>
          <a:lstStyle>
            <a:lvl1pPr marL="0" indent="0" algn="l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Bottom right image caption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3622703" y="4015030"/>
            <a:ext cx="2456195" cy="475954"/>
          </a:xfrm>
          <a:solidFill>
            <a:srgbClr val="000000">
              <a:alpha val="80000"/>
            </a:srgbClr>
          </a:solidFill>
        </p:spPr>
        <p:txBody>
          <a:bodyPr lIns="182880" rIns="182880" bIns="36576" anchor="ctr">
            <a:normAutofit/>
          </a:bodyPr>
          <a:lstStyle>
            <a:lvl1pPr marL="0" indent="0" algn="r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Bottom left image caption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597173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3622705" y="3539077"/>
            <a:ext cx="2456194" cy="475954"/>
          </a:xfrm>
          <a:solidFill>
            <a:srgbClr val="000000">
              <a:alpha val="80000"/>
            </a:srgbClr>
          </a:solidFill>
        </p:spPr>
        <p:txBody>
          <a:bodyPr lIns="182880" rIns="182880" bIns="36576" anchor="ctr">
            <a:normAutofit/>
          </a:bodyPr>
          <a:lstStyle>
            <a:lvl1pPr marL="0" indent="0" algn="r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Top left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1848481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100" y="616588"/>
            <a:ext cx="1410425" cy="31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" y="0"/>
            <a:ext cx="12202614" cy="685800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3200" y="655942"/>
            <a:ext cx="7794794" cy="109217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section title</a:t>
            </a:r>
          </a:p>
        </p:txBody>
      </p:sp>
      <p:sp>
        <p:nvSpPr>
          <p:cNvPr id="6" name="Rectangle 5"/>
          <p:cNvSpPr/>
          <p:nvPr userDrawn="1"/>
        </p:nvSpPr>
        <p:spPr>
          <a:xfrm rot="10800000">
            <a:off x="-1305" y="5561855"/>
            <a:ext cx="12192000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27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" y="3022600"/>
            <a:ext cx="12192001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9553" y="655942"/>
            <a:ext cx="1036320" cy="1444752"/>
          </a:xfrm>
          <a:prstGeom prst="rect">
            <a:avLst/>
          </a:prstGeom>
        </p:spPr>
      </p:pic>
      <p:sp>
        <p:nvSpPr>
          <p:cNvPr id="1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3200" y="403200"/>
            <a:ext cx="7794794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83200" y="1963656"/>
            <a:ext cx="7794794" cy="2551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3200" y="2230812"/>
            <a:ext cx="7794794" cy="2434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74342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597173" y="1818979"/>
            <a:ext cx="11115402" cy="44675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5429250" y="1566000"/>
            <a:ext cx="6283325" cy="43762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2" y="1566000"/>
            <a:ext cx="4432029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97174" y="2116800"/>
            <a:ext cx="4431600" cy="3825425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287601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able Placeholder 3"/>
          <p:cNvSpPr>
            <a:spLocks noGrp="1"/>
          </p:cNvSpPr>
          <p:nvPr>
            <p:ph type="tbl" sz="quarter" idx="15" hasCustomPrompt="1"/>
          </p:nvPr>
        </p:nvSpPr>
        <p:spPr>
          <a:xfrm>
            <a:off x="596900" y="1818979"/>
            <a:ext cx="11115675" cy="44805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77" y="1206510"/>
            <a:ext cx="9908023" cy="5261113"/>
          </a:xfrm>
          <a:prstGeom prst="rect">
            <a:avLst/>
          </a:prstGeom>
        </p:spPr>
      </p:pic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2" y="1993571"/>
            <a:ext cx="3657600" cy="23353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here to add body text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5080437" y="1993571"/>
            <a:ext cx="3200400" cy="23353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here to add body text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597171" y="5026755"/>
            <a:ext cx="7683665" cy="13160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here to add body text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37" hasCustomPrompt="1"/>
          </p:nvPr>
        </p:nvSpPr>
        <p:spPr>
          <a:xfrm>
            <a:off x="9048466" y="1564945"/>
            <a:ext cx="2678614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38" hasCustomPrompt="1"/>
          </p:nvPr>
        </p:nvSpPr>
        <p:spPr>
          <a:xfrm>
            <a:off x="9048466" y="3077693"/>
            <a:ext cx="2678614" cy="207377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3408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5080437" y="1566000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597171" y="4625331"/>
            <a:ext cx="347472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858734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974608" y="2726995"/>
            <a:ext cx="3791" cy="164592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2656127"/>
            <a:ext cx="12192000" cy="0"/>
          </a:xfrm>
          <a:prstGeom prst="line">
            <a:avLst/>
          </a:prstGeom>
          <a:ln w="38100"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2104621" y="2589363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57256" y="2712780"/>
            <a:ext cx="0" cy="1464555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70012" y="2718024"/>
            <a:ext cx="0" cy="293040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4915776" y="2599242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6320698" y="2586542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7727399" y="2586542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 userDrawn="1"/>
        </p:nvSpPr>
        <p:spPr>
          <a:xfrm>
            <a:off x="9124626" y="2586542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 userDrawn="1"/>
        </p:nvSpPr>
        <p:spPr>
          <a:xfrm>
            <a:off x="10506312" y="2584119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6379931" y="2718024"/>
            <a:ext cx="0" cy="292608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781463" y="2713847"/>
            <a:ext cx="0" cy="164592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9182995" y="2718024"/>
            <a:ext cx="0" cy="301752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0555948" y="2714295"/>
            <a:ext cx="0" cy="164592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>
            <a:off x="3504358" y="2589363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3558788" y="2718024"/>
            <a:ext cx="0" cy="2930400"/>
          </a:xfrm>
          <a:prstGeom prst="line">
            <a:avLst/>
          </a:prstGeom>
          <a:ln>
            <a:solidFill>
              <a:srgbClr val="27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>
            <a:off x="710705" y="2589363"/>
            <a:ext cx="144016" cy="144016"/>
          </a:xfrm>
          <a:prstGeom prst="ellipse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38629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1827460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5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3228992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6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4643132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033766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7465955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8866270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10233668" y="2124158"/>
            <a:ext cx="688168" cy="373531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890070" y="4222725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400" baseline="0">
                <a:solidFill>
                  <a:srgbClr val="646464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3660405" y="4222725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6477183" y="4222725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9309430" y="4222725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2258490" y="2827526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5057639" y="2827526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7875402" y="2827526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10667458" y="2827526"/>
            <a:ext cx="1148660" cy="1517754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lang="en-US" sz="1400" b="0" kern="1200" cap="none" spc="0" baseline="0" dirty="0" smtClean="0">
                <a:ln>
                  <a:noFill/>
                </a:ln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tx2"/>
                </a:solidFill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charset="0"/>
              <a:buNone/>
            </a:pPr>
            <a:r>
              <a:rPr lang="en-US" dirty="0"/>
              <a:t>Click to add body text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5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rgbClr val="273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0" y="5585238"/>
            <a:ext cx="12192000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" y="1612"/>
            <a:ext cx="12202614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92000" y="573516"/>
            <a:ext cx="4356484" cy="1051912"/>
          </a:xfrm>
        </p:spPr>
        <p:txBody>
          <a:bodyPr lIns="0" tIns="0" bIns="0" anchor="ctr">
            <a:noAutofit/>
          </a:bodyPr>
          <a:lstStyle>
            <a:lvl1pPr algn="l">
              <a:defRPr sz="4800" b="1">
                <a:sym typeface="Wingdings" panose="05000000000000000000" pitchFamily="2" charset="2"/>
              </a:defRPr>
            </a:lvl1pPr>
          </a:lstStyle>
          <a:p>
            <a:r>
              <a:rPr lang="en-US" b="0">
                <a:solidFill>
                  <a:schemeClr val="bg1"/>
                </a:solidFill>
              </a:rPr>
              <a:t>Click to edit Master title style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28" y="-7503"/>
            <a:ext cx="1613345" cy="166644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618976"/>
            <a:ext cx="3902176" cy="35579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sales@elektrobit.com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92000" y="4945753"/>
            <a:ext cx="3902176" cy="389174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www.elektrobit.com</a:t>
            </a:r>
          </a:p>
        </p:txBody>
      </p:sp>
      <p:sp>
        <p:nvSpPr>
          <p:cNvPr id="17" name="Rectangle 16"/>
          <p:cNvSpPr/>
          <p:nvPr userDrawn="1"/>
        </p:nvSpPr>
        <p:spPr>
          <a:xfrm rot="10800000">
            <a:off x="12192" y="5585239"/>
            <a:ext cx="12192000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https://www.elektrobit.com/wp-content/uploads/2014/12/facebook_icon_44x44.png">
            <a:hlinkClick r:id="rId4" tooltip="facebook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6" y="5667795"/>
            <a:ext cx="4191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www.elektrobit.com/wp-content/uploads/2014/12/twitter_icon_44x44.png">
            <a:hlinkClick r:id="rId6" tooltip="Twitter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57" y="5667795"/>
            <a:ext cx="4191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YouTube">
            <a:hlinkClick r:id="rId8" tooltip="YouTube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94" y="5664009"/>
            <a:ext cx="422886" cy="4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inkedIn">
            <a:hlinkClick r:id="rId10" tooltip="Linked In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17" y="5667795"/>
            <a:ext cx="4191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4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3" y="1741714"/>
            <a:ext cx="8661128" cy="42947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green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3" y="1566000"/>
            <a:ext cx="10961999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97172" y="2109600"/>
            <a:ext cx="10961999" cy="42947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169919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 Image and Content-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057839"/>
            <a:ext cx="9908023" cy="5261113"/>
          </a:xfrm>
          <a:prstGeom prst="rect">
            <a:avLst/>
          </a:prstGeom>
        </p:spPr>
      </p:pic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6577200" y="2037599"/>
            <a:ext cx="5122800" cy="40932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187300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 Image and Conten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626" y="595906"/>
            <a:ext cx="12214512" cy="6241480"/>
          </a:xfrm>
          <a:prstGeom prst="rect">
            <a:avLst/>
          </a:prstGeom>
        </p:spPr>
      </p:pic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505732" y="6475703"/>
            <a:ext cx="2916000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2016 | Confidential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5007600" y="2037600"/>
            <a:ext cx="6692400" cy="40896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11482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 Image and Content-3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6" y="614564"/>
            <a:ext cx="12170228" cy="6232550"/>
          </a:xfrm>
          <a:prstGeom prst="rect">
            <a:avLst/>
          </a:prstGeom>
        </p:spPr>
      </p:pic>
      <p:sp>
        <p:nvSpPr>
          <p:cNvPr id="13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114627" cy="925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"/>
          <p:cNvSpPr txBox="1">
            <a:spLocks/>
          </p:cNvSpPr>
          <p:nvPr userDrawn="1"/>
        </p:nvSpPr>
        <p:spPr>
          <a:xfrm>
            <a:off x="505732" y="6475703"/>
            <a:ext cx="2916000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2016 | Confidential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6577200" y="2037599"/>
            <a:ext cx="5122800" cy="40932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44856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600" b="0" i="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1033076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6379200" y="1742400"/>
            <a:ext cx="52524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597174" y="1742400"/>
            <a:ext cx="52524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12818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with gree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97173" y="602827"/>
            <a:ext cx="10962000" cy="9244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000" b="0" i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97173" y="1"/>
            <a:ext cx="8955211" cy="60282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97174" y="1566305"/>
            <a:ext cx="505080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6390308" y="1555421"/>
            <a:ext cx="5050800" cy="3735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501750" indent="-285750">
              <a:buFont typeface="Arial" charset="0"/>
              <a:buChar char="•"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97174" y="2116800"/>
            <a:ext cx="52524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6379200" y="2116800"/>
            <a:ext cx="5252400" cy="4280400"/>
          </a:xfrm>
        </p:spPr>
        <p:txBody>
          <a:bodyPr>
            <a:noAutofit/>
          </a:bodyPr>
          <a:lstStyle>
            <a:lvl1pPr marL="180000" indent="-180000">
              <a:buClr>
                <a:srgbClr val="646464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646464"/>
                </a:solidFill>
                <a:latin typeface="+mn-lt"/>
              </a:defRPr>
            </a:lvl1pPr>
            <a:lvl2pPr marL="358775" indent="-180000">
              <a:buFont typeface="Symbol" panose="05050102010706020507" pitchFamily="18" charset="2"/>
              <a:buChar char="-"/>
              <a:defRPr sz="1400" baseline="0">
                <a:solidFill>
                  <a:srgbClr val="646464"/>
                </a:solidFill>
              </a:defRPr>
            </a:lvl2pPr>
            <a:lvl3pPr marL="540000" indent="-180000">
              <a:buFont typeface="Arial" panose="020B0604020202020204" pitchFamily="34" charset="0"/>
              <a:buChar char="•"/>
              <a:defRPr sz="1400">
                <a:solidFill>
                  <a:srgbClr val="646464"/>
                </a:solidFill>
              </a:defRPr>
            </a:lvl3pPr>
            <a:lvl4pPr marL="720000" indent="-180000">
              <a:buClr>
                <a:srgbClr val="646464"/>
              </a:buClr>
              <a:buFont typeface="Calibri" panose="020F0502020204030204" pitchFamily="34" charset="0"/>
              <a:buChar char="–"/>
              <a:defRPr>
                <a:solidFill>
                  <a:srgbClr val="646464"/>
                </a:solidFill>
              </a:defRPr>
            </a:lvl4pPr>
            <a:lvl5pPr marL="900000" indent="-180000">
              <a:buClr>
                <a:srgbClr val="646464"/>
              </a:buClr>
              <a:defRPr sz="1400">
                <a:solidFill>
                  <a:srgbClr val="646464"/>
                </a:solidFill>
              </a:defRPr>
            </a:lvl5pPr>
            <a:lvl6pPr marL="1080000" indent="-180000">
              <a:buFont typeface="Calibri" panose="020F0502020204030204" pitchFamily="34" charset="0"/>
              <a:buChar char="–"/>
              <a:defRPr sz="1400">
                <a:solidFill>
                  <a:srgbClr val="646464"/>
                </a:solidFill>
              </a:defRPr>
            </a:lvl6pPr>
            <a:lvl7pPr marL="1260000" indent="-180000">
              <a:defRPr/>
            </a:lvl7pPr>
            <a:lvl8pPr marL="1440000" indent="-180000">
              <a:defRPr/>
            </a:lvl8pPr>
            <a:lvl9pPr marL="1728000" indent="0">
              <a:buNone/>
              <a:defRPr/>
            </a:lvl9pPr>
          </a:lstStyle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05768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2827"/>
          </a:xfrm>
          <a:prstGeom prst="rect">
            <a:avLst/>
          </a:prstGeom>
          <a:solidFill>
            <a:srgbClr val="2733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97173" y="1707775"/>
            <a:ext cx="11114827" cy="1949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97174" y="1"/>
            <a:ext cx="8187125" cy="60282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add banner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5731" y="166263"/>
            <a:ext cx="1236269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000" y="6467623"/>
            <a:ext cx="1536000" cy="216000"/>
          </a:xfrm>
          <a:prstGeom prst="rect">
            <a:avLst/>
          </a:prstGeom>
        </p:spPr>
        <p:txBody>
          <a:bodyPr vert="horz" lIns="0" tIns="0" rIns="18000" bIns="0" rtlCol="0" anchor="ctr"/>
          <a:lstStyle>
            <a:lvl1pPr algn="r">
              <a:defRPr sz="950">
                <a:solidFill>
                  <a:schemeClr val="tx2"/>
                </a:solidFill>
              </a:defRPr>
            </a:lvl1pPr>
          </a:lstStyle>
          <a:p>
            <a:fld id="{08569160-5913-E441-A370-BB0EC4415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505732" y="6475703"/>
            <a:ext cx="2916000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© Elektrobit (EB) 2018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39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711" r:id="rId3"/>
    <p:sldLayoutId id="2147483714" r:id="rId4"/>
    <p:sldLayoutId id="2147483697" r:id="rId5"/>
    <p:sldLayoutId id="2147483698" r:id="rId6"/>
    <p:sldLayoutId id="2147483699" r:id="rId7"/>
    <p:sldLayoutId id="2147483713" r:id="rId8"/>
    <p:sldLayoutId id="2147483715" r:id="rId9"/>
    <p:sldLayoutId id="2147483716" r:id="rId10"/>
    <p:sldLayoutId id="2147483717" r:id="rId11"/>
    <p:sldLayoutId id="2147483705" r:id="rId12"/>
    <p:sldLayoutId id="2147483707" r:id="rId13"/>
    <p:sldLayoutId id="2147483709" r:id="rId14"/>
    <p:sldLayoutId id="2147483680" r:id="rId15"/>
    <p:sldLayoutId id="2147483706" r:id="rId16"/>
    <p:sldLayoutId id="2147483710" r:id="rId17"/>
    <p:sldLayoutId id="2147483702" r:id="rId18"/>
    <p:sldLayoutId id="2147483712" r:id="rId19"/>
    <p:sldLayoutId id="2147483700" r:id="rId20"/>
    <p:sldLayoutId id="2147483703" r:id="rId21"/>
    <p:sldLayoutId id="2147483708" r:id="rId22"/>
    <p:sldLayoutId id="2147483696" r:id="rId23"/>
    <p:sldLayoutId id="2147483663" r:id="rId24"/>
    <p:sldLayoutId id="2147483671" r:id="rId2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0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646464"/>
        </a:buClr>
        <a:buSzPct val="100000"/>
        <a:buFont typeface="Arial" pitchFamily="34" charset="0"/>
        <a:buChar char="•"/>
        <a:defRPr sz="1600" b="0" kern="1200" cap="none" spc="0" baseline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tx2">
            <a:lumMod val="65000"/>
            <a:lumOff val="35000"/>
          </a:schemeClr>
        </a:buClr>
        <a:buSzPct val="100000"/>
        <a:buFont typeface="Calibri" panose="020F0502020204030204" pitchFamily="34" charset="0"/>
        <a:buChar char="–"/>
        <a:tabLst/>
        <a:defRPr lang="en-US" sz="1400" b="0" kern="1200" spc="0" baseline="0" dirty="0" smtClean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Arial" panose="020B0604020202020204" pitchFamily="34" charset="0"/>
        <a:buChar char="•"/>
        <a:tabLst/>
        <a:defRPr lang="en-US" sz="1400" b="0" kern="1200" cap="none" spc="0" baseline="0" noProof="0" dirty="0" smtClean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Calibri" panose="020F0502020204030204" pitchFamily="34" charset="0"/>
        <a:buChar char="–"/>
        <a:tabLst/>
        <a:defRPr lang="en-US" sz="1400" b="0" kern="1200" spc="0" baseline="0" noProof="0" dirty="0" smtClean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Arial" panose="020B0604020202020204" pitchFamily="34" charset="0"/>
        <a:buChar char="•"/>
        <a:defRPr sz="1400" b="0" kern="1200" spc="0" baseline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Calibri" panose="020F0502020204030204" pitchFamily="34" charset="0"/>
        <a:buChar char="–"/>
        <a:defRPr lang="en-US" sz="1400" b="0" kern="1200" spc="0" baseline="0" dirty="0" smtClean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Arial" panose="020B0604020202020204" pitchFamily="34" charset="0"/>
        <a:buChar char="•"/>
        <a:defRPr sz="1400" b="0" kern="1200" spc="0" baseline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00000"/>
        </a:lnSpc>
        <a:spcBef>
          <a:spcPts val="600"/>
        </a:spcBef>
        <a:buClr>
          <a:srgbClr val="646464"/>
        </a:buClr>
        <a:buSzPct val="100000"/>
        <a:buFont typeface="Calibri" panose="020F0502020204030204" pitchFamily="34" charset="0"/>
        <a:buChar char="–"/>
        <a:defRPr sz="1400" b="0" kern="1200" spc="0" baseline="0">
          <a:ln>
            <a:noFill/>
          </a:ln>
          <a:solidFill>
            <a:srgbClr val="646464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00000"/>
        </a:lnSpc>
        <a:spcBef>
          <a:spcPts val="600"/>
        </a:spcBef>
        <a:buFont typeface="Calibri" pitchFamily="34" charset="0"/>
        <a:buChar char="‒"/>
        <a:defRPr sz="1600" kern="1200" spc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3200" y="402684"/>
            <a:ext cx="7439571" cy="1180800"/>
          </a:xfrm>
        </p:spPr>
        <p:txBody>
          <a:bodyPr/>
          <a:lstStyle/>
          <a:p>
            <a:r>
              <a:rPr lang="en-US" dirty="0"/>
              <a:t>Feedback Tool -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30-Oct-2019</a:t>
            </a:r>
          </a:p>
        </p:txBody>
      </p:sp>
    </p:spTree>
    <p:extLst>
      <p:ext uri="{BB962C8B-B14F-4D97-AF65-F5344CB8AC3E}">
        <p14:creationId xmlns:p14="http://schemas.microsoft.com/office/powerpoint/2010/main" val="349207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569160-5913-E441-A370-BB0EC4415A0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90753"/>
              </p:ext>
            </p:extLst>
          </p:nvPr>
        </p:nvGraphicFramePr>
        <p:xfrm>
          <a:off x="1783806" y="1960638"/>
          <a:ext cx="8128000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11692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85207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1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Superadmin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</a:t>
                      </a:r>
                      <a:r>
                        <a:rPr lang="en-US" baseline="0" dirty="0"/>
                        <a:t>Users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Add, Modify and Delete Trainings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4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Add, Modify and Delete Trainings </a:t>
                      </a:r>
                      <a:r>
                        <a:rPr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 them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access to feedback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7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125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EB Colors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C400"/>
      </a:accent2>
      <a:accent3>
        <a:srgbClr val="C8C8C8"/>
      </a:accent3>
      <a:accent4>
        <a:srgbClr val="3399FF"/>
      </a:accent4>
      <a:accent5>
        <a:srgbClr val="808080"/>
      </a:accent5>
      <a:accent6>
        <a:srgbClr val="999900"/>
      </a:accent6>
      <a:hlink>
        <a:srgbClr val="0070C0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21000">
              <a:schemeClr val="accent1"/>
            </a:gs>
            <a:gs pos="53000">
              <a:schemeClr val="accent3"/>
            </a:gs>
          </a:gsLst>
          <a:lin ang="5400000" scaled="0"/>
        </a:gradFill>
        <a:ln w="9525">
          <a:solidFill>
            <a:schemeClr val="accent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283D0AC8-B7D2-554E-B061-CDBEDA84C6DB}" vid="{36BCD051-23B9-E048-A313-0C55816294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9E774831B6647811659E7565B756C" ma:contentTypeVersion="0" ma:contentTypeDescription="Create a new document." ma:contentTypeScope="" ma:versionID="52697f980097633ae4727ffba71eb5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879437-8A7F-4AE2-8075-C5A2C54234B3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695910-5B8B-48D6-81C6-A5613A89F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083422-91FA-408F-ADFD-94949FF5E2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39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blank</vt:lpstr>
      <vt:lpstr>PowerPoint Presentation</vt:lpstr>
      <vt:lpstr>Feedback Tool</vt:lpstr>
    </vt:vector>
  </TitlesOfParts>
  <Company>Elektrobit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Eddisi Lina</dc:creator>
  <cp:lastModifiedBy>Thilak, Nimisha</cp:lastModifiedBy>
  <cp:revision>438</cp:revision>
  <cp:lastPrinted>2018-02-19T10:00:08Z</cp:lastPrinted>
  <dcterms:created xsi:type="dcterms:W3CDTF">2016-10-12T10:46:44Z</dcterms:created>
  <dcterms:modified xsi:type="dcterms:W3CDTF">2019-10-30T05:50:38Z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0x0101008309E774831B6647811659E7565B756C</vt:lpwstr>
  </property>
</Properties>
</file>