
<file path=[Content_Types].xml><?xml version="1.0" encoding="utf-8"?>
<Types xmlns="http://schemas.openxmlformats.org/package/2006/content-types">
  <Default Extension="bin"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9" r:id="rId3"/>
    <p:sldId id="265" r:id="rId4"/>
    <p:sldId id="266" r:id="rId5"/>
    <p:sldId id="267" r:id="rId6"/>
    <p:sldId id="271" r:id="rId7"/>
    <p:sldId id="273" r:id="rId8"/>
    <p:sldId id="274" r:id="rId9"/>
    <p:sldId id="272" r:id="rId10"/>
    <p:sldId id="260" r:id="rId11"/>
    <p:sldId id="268" r:id="rId12"/>
    <p:sldId id="269" r:id="rId13"/>
    <p:sldId id="262" r:id="rId14"/>
    <p:sldId id="263" r:id="rId15"/>
    <p:sldId id="270"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67" d="100"/>
          <a:sy n="67" d="100"/>
        </p:scale>
        <p:origin x="10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9AC8C-C8CC-4965-ABE4-96EE9CFBACC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677A031-EE14-4B46-A450-BA7A95336EE2}">
      <dgm:prSet/>
      <dgm:spPr/>
      <dgm:t>
        <a:bodyPr/>
        <a:lstStyle/>
        <a:p>
          <a:pPr>
            <a:lnSpc>
              <a:spcPct val="100000"/>
            </a:lnSpc>
          </a:pPr>
          <a:r>
            <a:rPr lang="en-US"/>
            <a:t>Data Mining</a:t>
          </a:r>
        </a:p>
      </dgm:t>
    </dgm:pt>
    <dgm:pt modelId="{6CC20FC6-E23E-42D1-9204-6EF89E266F18}" type="parTrans" cxnId="{20B6DB30-9345-418D-A3A1-11643D1DD457}">
      <dgm:prSet/>
      <dgm:spPr/>
      <dgm:t>
        <a:bodyPr/>
        <a:lstStyle/>
        <a:p>
          <a:endParaRPr lang="en-US"/>
        </a:p>
      </dgm:t>
    </dgm:pt>
    <dgm:pt modelId="{C838FD51-5E0D-4C6B-9F14-876D41207DA0}" type="sibTrans" cxnId="{20B6DB30-9345-418D-A3A1-11643D1DD457}">
      <dgm:prSet/>
      <dgm:spPr/>
      <dgm:t>
        <a:bodyPr/>
        <a:lstStyle/>
        <a:p>
          <a:endParaRPr lang="en-US"/>
        </a:p>
      </dgm:t>
    </dgm:pt>
    <dgm:pt modelId="{D7F36FAF-9C50-4023-B3C2-B39423A13B29}">
      <dgm:prSet/>
      <dgm:spPr/>
      <dgm:t>
        <a:bodyPr/>
        <a:lstStyle/>
        <a:p>
          <a:pPr>
            <a:lnSpc>
              <a:spcPct val="100000"/>
            </a:lnSpc>
          </a:pPr>
          <a:r>
            <a:rPr lang="en-US"/>
            <a:t>Cleaning</a:t>
          </a:r>
        </a:p>
      </dgm:t>
    </dgm:pt>
    <dgm:pt modelId="{B510DF67-E3BB-4388-A730-0A9C9747A04B}" type="parTrans" cxnId="{58CED967-9D4A-4CA3-B201-5844F1EA3038}">
      <dgm:prSet/>
      <dgm:spPr/>
      <dgm:t>
        <a:bodyPr/>
        <a:lstStyle/>
        <a:p>
          <a:endParaRPr lang="en-US"/>
        </a:p>
      </dgm:t>
    </dgm:pt>
    <dgm:pt modelId="{84C83966-CE6A-4D6D-9503-4DDB93C3D6A8}" type="sibTrans" cxnId="{58CED967-9D4A-4CA3-B201-5844F1EA3038}">
      <dgm:prSet/>
      <dgm:spPr/>
      <dgm:t>
        <a:bodyPr/>
        <a:lstStyle/>
        <a:p>
          <a:endParaRPr lang="en-US"/>
        </a:p>
      </dgm:t>
    </dgm:pt>
    <dgm:pt modelId="{52F1C8FA-594F-4D1F-852C-28B75AAE74D6}">
      <dgm:prSet/>
      <dgm:spPr/>
      <dgm:t>
        <a:bodyPr/>
        <a:lstStyle/>
        <a:p>
          <a:pPr>
            <a:lnSpc>
              <a:spcPct val="100000"/>
            </a:lnSpc>
          </a:pPr>
          <a:r>
            <a:rPr lang="en-US"/>
            <a:t>Analyzing  Data</a:t>
          </a:r>
        </a:p>
      </dgm:t>
    </dgm:pt>
    <dgm:pt modelId="{1AFE53BF-1519-43AF-BAAE-4D77EA7728E5}" type="parTrans" cxnId="{1338DEC2-AAFD-4CA7-A891-5253E62817B1}">
      <dgm:prSet/>
      <dgm:spPr/>
      <dgm:t>
        <a:bodyPr/>
        <a:lstStyle/>
        <a:p>
          <a:endParaRPr lang="en-US"/>
        </a:p>
      </dgm:t>
    </dgm:pt>
    <dgm:pt modelId="{289D157E-1D07-4B14-996A-E9FF3ABADF3E}" type="sibTrans" cxnId="{1338DEC2-AAFD-4CA7-A891-5253E62817B1}">
      <dgm:prSet/>
      <dgm:spPr/>
      <dgm:t>
        <a:bodyPr/>
        <a:lstStyle/>
        <a:p>
          <a:endParaRPr lang="en-US"/>
        </a:p>
      </dgm:t>
    </dgm:pt>
    <dgm:pt modelId="{E604DAB9-E3B0-434A-A2E5-E90B0F341A63}">
      <dgm:prSet/>
      <dgm:spPr/>
      <dgm:t>
        <a:bodyPr/>
        <a:lstStyle/>
        <a:p>
          <a:pPr>
            <a:lnSpc>
              <a:spcPct val="100000"/>
            </a:lnSpc>
          </a:pPr>
          <a:r>
            <a:rPr lang="en-US"/>
            <a:t>Creating Machine Learning Models</a:t>
          </a:r>
        </a:p>
      </dgm:t>
    </dgm:pt>
    <dgm:pt modelId="{7FBBDB0C-094C-4D90-AE3A-F55FA1B7FCE6}" type="parTrans" cxnId="{A0CA7194-BE9F-49EC-91B5-18C09C2D1969}">
      <dgm:prSet/>
      <dgm:spPr/>
      <dgm:t>
        <a:bodyPr/>
        <a:lstStyle/>
        <a:p>
          <a:endParaRPr lang="en-US"/>
        </a:p>
      </dgm:t>
    </dgm:pt>
    <dgm:pt modelId="{ECC229F5-1334-4F9D-968D-86965E9F9B86}" type="sibTrans" cxnId="{A0CA7194-BE9F-49EC-91B5-18C09C2D1969}">
      <dgm:prSet/>
      <dgm:spPr/>
      <dgm:t>
        <a:bodyPr/>
        <a:lstStyle/>
        <a:p>
          <a:endParaRPr lang="en-US"/>
        </a:p>
      </dgm:t>
    </dgm:pt>
    <dgm:pt modelId="{FC5A1087-C8F2-47D5-AECA-3EC89BA422D8}">
      <dgm:prSet/>
      <dgm:spPr/>
      <dgm:t>
        <a:bodyPr/>
        <a:lstStyle/>
        <a:p>
          <a:pPr>
            <a:lnSpc>
              <a:spcPct val="100000"/>
            </a:lnSpc>
          </a:pPr>
          <a:r>
            <a:rPr lang="en-US"/>
            <a:t>Specifications</a:t>
          </a:r>
        </a:p>
      </dgm:t>
    </dgm:pt>
    <dgm:pt modelId="{A72506CF-B703-4AED-A99B-1D8E42985AB4}" type="parTrans" cxnId="{69E9B110-E466-4EF3-A9DE-963ABC0D4E21}">
      <dgm:prSet/>
      <dgm:spPr/>
      <dgm:t>
        <a:bodyPr/>
        <a:lstStyle/>
        <a:p>
          <a:endParaRPr lang="en-US"/>
        </a:p>
      </dgm:t>
    </dgm:pt>
    <dgm:pt modelId="{342A383D-E08A-4B46-83C9-819E4BD23F71}" type="sibTrans" cxnId="{69E9B110-E466-4EF3-A9DE-963ABC0D4E21}">
      <dgm:prSet/>
      <dgm:spPr/>
      <dgm:t>
        <a:bodyPr/>
        <a:lstStyle/>
        <a:p>
          <a:endParaRPr lang="en-US"/>
        </a:p>
      </dgm:t>
    </dgm:pt>
    <dgm:pt modelId="{20ACF229-D73F-4E80-A839-CC8C6443F307}">
      <dgm:prSet/>
      <dgm:spPr/>
      <dgm:t>
        <a:bodyPr/>
        <a:lstStyle/>
        <a:p>
          <a:pPr>
            <a:lnSpc>
              <a:spcPct val="100000"/>
            </a:lnSpc>
          </a:pPr>
          <a:r>
            <a:rPr lang="en-US"/>
            <a:t>Implementing our Models</a:t>
          </a:r>
        </a:p>
      </dgm:t>
    </dgm:pt>
    <dgm:pt modelId="{81109714-F035-428D-B778-7B92D6FF3DA6}" type="parTrans" cxnId="{D766A9EB-C5A9-4522-B570-DD13BFF8D0DA}">
      <dgm:prSet/>
      <dgm:spPr/>
      <dgm:t>
        <a:bodyPr/>
        <a:lstStyle/>
        <a:p>
          <a:endParaRPr lang="en-US"/>
        </a:p>
      </dgm:t>
    </dgm:pt>
    <dgm:pt modelId="{82A65DAB-E947-4854-A724-565BFC67BBCC}" type="sibTrans" cxnId="{D766A9EB-C5A9-4522-B570-DD13BFF8D0DA}">
      <dgm:prSet/>
      <dgm:spPr/>
      <dgm:t>
        <a:bodyPr/>
        <a:lstStyle/>
        <a:p>
          <a:endParaRPr lang="en-US"/>
        </a:p>
      </dgm:t>
    </dgm:pt>
    <dgm:pt modelId="{7D2780C2-C4CD-4421-A47C-1CF2F2422C9D}">
      <dgm:prSet/>
      <dgm:spPr/>
      <dgm:t>
        <a:bodyPr/>
        <a:lstStyle/>
        <a:p>
          <a:pPr>
            <a:lnSpc>
              <a:spcPct val="100000"/>
            </a:lnSpc>
          </a:pPr>
          <a:r>
            <a:rPr lang="en-US"/>
            <a:t>Predictions</a:t>
          </a:r>
        </a:p>
      </dgm:t>
    </dgm:pt>
    <dgm:pt modelId="{CC4394DF-E8E8-474C-9D48-36380B9FA992}" type="parTrans" cxnId="{CBE7D51A-9C60-45D4-8DE8-C200DC09F543}">
      <dgm:prSet/>
      <dgm:spPr/>
      <dgm:t>
        <a:bodyPr/>
        <a:lstStyle/>
        <a:p>
          <a:endParaRPr lang="en-US"/>
        </a:p>
      </dgm:t>
    </dgm:pt>
    <dgm:pt modelId="{BD1FC44D-E50F-491A-8368-D5E6903B60E9}" type="sibTrans" cxnId="{CBE7D51A-9C60-45D4-8DE8-C200DC09F543}">
      <dgm:prSet/>
      <dgm:spPr/>
      <dgm:t>
        <a:bodyPr/>
        <a:lstStyle/>
        <a:p>
          <a:endParaRPr lang="en-US"/>
        </a:p>
      </dgm:t>
    </dgm:pt>
    <dgm:pt modelId="{F5874150-A42A-482F-B533-21A26B8978B7}" type="pres">
      <dgm:prSet presAssocID="{7049AC8C-C8CC-4965-ABE4-96EE9CFBACC3}" presName="root" presStyleCnt="0">
        <dgm:presLayoutVars>
          <dgm:dir/>
          <dgm:resizeHandles val="exact"/>
        </dgm:presLayoutVars>
      </dgm:prSet>
      <dgm:spPr/>
    </dgm:pt>
    <dgm:pt modelId="{5AACB801-7A82-4C09-AD0F-505F8CA4244C}" type="pres">
      <dgm:prSet presAssocID="{8677A031-EE14-4B46-A450-BA7A95336EE2}" presName="compNode" presStyleCnt="0"/>
      <dgm:spPr/>
    </dgm:pt>
    <dgm:pt modelId="{3A9F1EE3-13B3-4B56-9C0A-9E673F23BAB9}" type="pres">
      <dgm:prSet presAssocID="{8677A031-EE14-4B46-A450-BA7A95336EE2}" presName="bgRect" presStyleLbl="bgShp" presStyleIdx="0" presStyleCnt="7"/>
      <dgm:spPr/>
    </dgm:pt>
    <dgm:pt modelId="{F23114D6-5F7A-4C23-B8BD-E78477D0FA18}" type="pres">
      <dgm:prSet presAssocID="{8677A031-EE14-4B46-A450-BA7A95336EE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D1064C1-58DB-41BA-9858-A40E560A1EA5}" type="pres">
      <dgm:prSet presAssocID="{8677A031-EE14-4B46-A450-BA7A95336EE2}" presName="spaceRect" presStyleCnt="0"/>
      <dgm:spPr/>
    </dgm:pt>
    <dgm:pt modelId="{CF8464E1-08F7-45A7-8C76-3A4EC60AC574}" type="pres">
      <dgm:prSet presAssocID="{8677A031-EE14-4B46-A450-BA7A95336EE2}" presName="parTx" presStyleLbl="revTx" presStyleIdx="0" presStyleCnt="7">
        <dgm:presLayoutVars>
          <dgm:chMax val="0"/>
          <dgm:chPref val="0"/>
        </dgm:presLayoutVars>
      </dgm:prSet>
      <dgm:spPr/>
    </dgm:pt>
    <dgm:pt modelId="{82A740B1-2E71-4CB2-AF12-E4DBCF6046C7}" type="pres">
      <dgm:prSet presAssocID="{C838FD51-5E0D-4C6B-9F14-876D41207DA0}" presName="sibTrans" presStyleCnt="0"/>
      <dgm:spPr/>
    </dgm:pt>
    <dgm:pt modelId="{3FB591D4-4768-4C69-8672-A0CF00C71B09}" type="pres">
      <dgm:prSet presAssocID="{D7F36FAF-9C50-4023-B3C2-B39423A13B29}" presName="compNode" presStyleCnt="0"/>
      <dgm:spPr/>
    </dgm:pt>
    <dgm:pt modelId="{E79A9310-FC9B-4E22-B856-F7CBC12BEB0B}" type="pres">
      <dgm:prSet presAssocID="{D7F36FAF-9C50-4023-B3C2-B39423A13B29}" presName="bgRect" presStyleLbl="bgShp" presStyleIdx="1" presStyleCnt="7"/>
      <dgm:spPr/>
    </dgm:pt>
    <dgm:pt modelId="{FAE41ADD-F60C-4B8E-90DF-0793944B657E}" type="pres">
      <dgm:prSet presAssocID="{D7F36FAF-9C50-4023-B3C2-B39423A13B2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6A911691-1725-4F8B-BDF2-46471D317D7A}" type="pres">
      <dgm:prSet presAssocID="{D7F36FAF-9C50-4023-B3C2-B39423A13B29}" presName="spaceRect" presStyleCnt="0"/>
      <dgm:spPr/>
    </dgm:pt>
    <dgm:pt modelId="{1E8311D4-F902-4AA9-966A-24BF546A5CBC}" type="pres">
      <dgm:prSet presAssocID="{D7F36FAF-9C50-4023-B3C2-B39423A13B29}" presName="parTx" presStyleLbl="revTx" presStyleIdx="1" presStyleCnt="7">
        <dgm:presLayoutVars>
          <dgm:chMax val="0"/>
          <dgm:chPref val="0"/>
        </dgm:presLayoutVars>
      </dgm:prSet>
      <dgm:spPr/>
    </dgm:pt>
    <dgm:pt modelId="{2046870D-F305-4143-89B8-864730F04B3C}" type="pres">
      <dgm:prSet presAssocID="{84C83966-CE6A-4D6D-9503-4DDB93C3D6A8}" presName="sibTrans" presStyleCnt="0"/>
      <dgm:spPr/>
    </dgm:pt>
    <dgm:pt modelId="{A7FC7791-4EFD-41EA-BB76-8C1BFEFF3DD6}" type="pres">
      <dgm:prSet presAssocID="{52F1C8FA-594F-4D1F-852C-28B75AAE74D6}" presName="compNode" presStyleCnt="0"/>
      <dgm:spPr/>
    </dgm:pt>
    <dgm:pt modelId="{822752F2-DAC5-42EF-95E7-55F0E27F7C2D}" type="pres">
      <dgm:prSet presAssocID="{52F1C8FA-594F-4D1F-852C-28B75AAE74D6}" presName="bgRect" presStyleLbl="bgShp" presStyleIdx="2" presStyleCnt="7"/>
      <dgm:spPr/>
    </dgm:pt>
    <dgm:pt modelId="{9AD50580-4D6D-40C3-9981-7E269D9D2033}" type="pres">
      <dgm:prSet presAssocID="{52F1C8FA-594F-4D1F-852C-28B75AAE74D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796B404-83EB-4B92-B5F4-DD2D702C8097}" type="pres">
      <dgm:prSet presAssocID="{52F1C8FA-594F-4D1F-852C-28B75AAE74D6}" presName="spaceRect" presStyleCnt="0"/>
      <dgm:spPr/>
    </dgm:pt>
    <dgm:pt modelId="{8C9E73D5-2BD8-40EB-BF5A-562341EF68B7}" type="pres">
      <dgm:prSet presAssocID="{52F1C8FA-594F-4D1F-852C-28B75AAE74D6}" presName="parTx" presStyleLbl="revTx" presStyleIdx="2" presStyleCnt="7">
        <dgm:presLayoutVars>
          <dgm:chMax val="0"/>
          <dgm:chPref val="0"/>
        </dgm:presLayoutVars>
      </dgm:prSet>
      <dgm:spPr/>
    </dgm:pt>
    <dgm:pt modelId="{1F0A2B69-040E-4DD2-A879-339580E5E4A5}" type="pres">
      <dgm:prSet presAssocID="{289D157E-1D07-4B14-996A-E9FF3ABADF3E}" presName="sibTrans" presStyleCnt="0"/>
      <dgm:spPr/>
    </dgm:pt>
    <dgm:pt modelId="{0267D569-3CB7-4884-B851-44316513DDB7}" type="pres">
      <dgm:prSet presAssocID="{E604DAB9-E3B0-434A-A2E5-E90B0F341A63}" presName="compNode" presStyleCnt="0"/>
      <dgm:spPr/>
    </dgm:pt>
    <dgm:pt modelId="{C7574FEB-909B-4A9D-B12F-34892B75A44A}" type="pres">
      <dgm:prSet presAssocID="{E604DAB9-E3B0-434A-A2E5-E90B0F341A63}" presName="bgRect" presStyleLbl="bgShp" presStyleIdx="3" presStyleCnt="7"/>
      <dgm:spPr/>
    </dgm:pt>
    <dgm:pt modelId="{09450CF0-450D-494B-B7F8-ECA2158B2031}" type="pres">
      <dgm:prSet presAssocID="{E604DAB9-E3B0-434A-A2E5-E90B0F341A6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4D7FA9CD-43FD-4773-ACEE-05779AAA4AAC}" type="pres">
      <dgm:prSet presAssocID="{E604DAB9-E3B0-434A-A2E5-E90B0F341A63}" presName="spaceRect" presStyleCnt="0"/>
      <dgm:spPr/>
    </dgm:pt>
    <dgm:pt modelId="{9D664141-1A6C-4E93-B70F-8C05839F8D1E}" type="pres">
      <dgm:prSet presAssocID="{E604DAB9-E3B0-434A-A2E5-E90B0F341A63}" presName="parTx" presStyleLbl="revTx" presStyleIdx="3" presStyleCnt="7">
        <dgm:presLayoutVars>
          <dgm:chMax val="0"/>
          <dgm:chPref val="0"/>
        </dgm:presLayoutVars>
      </dgm:prSet>
      <dgm:spPr/>
    </dgm:pt>
    <dgm:pt modelId="{502DB558-9F6D-457C-B38E-D0F708D36338}" type="pres">
      <dgm:prSet presAssocID="{ECC229F5-1334-4F9D-968D-86965E9F9B86}" presName="sibTrans" presStyleCnt="0"/>
      <dgm:spPr/>
    </dgm:pt>
    <dgm:pt modelId="{8965411E-6256-41DE-8DE3-5D5E2D1F2BDF}" type="pres">
      <dgm:prSet presAssocID="{FC5A1087-C8F2-47D5-AECA-3EC89BA422D8}" presName="compNode" presStyleCnt="0"/>
      <dgm:spPr/>
    </dgm:pt>
    <dgm:pt modelId="{C533E726-249B-400E-B714-4FDE77646EB6}" type="pres">
      <dgm:prSet presAssocID="{FC5A1087-C8F2-47D5-AECA-3EC89BA422D8}" presName="bgRect" presStyleLbl="bgShp" presStyleIdx="4" presStyleCnt="7"/>
      <dgm:spPr/>
    </dgm:pt>
    <dgm:pt modelId="{30AFF85D-5FF8-4596-BB6C-9DF6CC25071D}" type="pres">
      <dgm:prSet presAssocID="{FC5A1087-C8F2-47D5-AECA-3EC89BA422D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5D6455BD-5F40-4510-905E-4C29F603955E}" type="pres">
      <dgm:prSet presAssocID="{FC5A1087-C8F2-47D5-AECA-3EC89BA422D8}" presName="spaceRect" presStyleCnt="0"/>
      <dgm:spPr/>
    </dgm:pt>
    <dgm:pt modelId="{A1C07A2C-A191-43A9-9B5F-F2C4A6016DE1}" type="pres">
      <dgm:prSet presAssocID="{FC5A1087-C8F2-47D5-AECA-3EC89BA422D8}" presName="parTx" presStyleLbl="revTx" presStyleIdx="4" presStyleCnt="7">
        <dgm:presLayoutVars>
          <dgm:chMax val="0"/>
          <dgm:chPref val="0"/>
        </dgm:presLayoutVars>
      </dgm:prSet>
      <dgm:spPr/>
    </dgm:pt>
    <dgm:pt modelId="{E30DCA94-6AD1-4A60-AFD3-47884B8798F3}" type="pres">
      <dgm:prSet presAssocID="{342A383D-E08A-4B46-83C9-819E4BD23F71}" presName="sibTrans" presStyleCnt="0"/>
      <dgm:spPr/>
    </dgm:pt>
    <dgm:pt modelId="{32FF7576-21EF-4C93-BAF6-A19CDDCAD70F}" type="pres">
      <dgm:prSet presAssocID="{20ACF229-D73F-4E80-A839-CC8C6443F307}" presName="compNode" presStyleCnt="0"/>
      <dgm:spPr/>
    </dgm:pt>
    <dgm:pt modelId="{5A520EA8-D844-447B-9DD6-83A3F1B28B5D}" type="pres">
      <dgm:prSet presAssocID="{20ACF229-D73F-4E80-A839-CC8C6443F307}" presName="bgRect" presStyleLbl="bgShp" presStyleIdx="5" presStyleCnt="7"/>
      <dgm:spPr/>
    </dgm:pt>
    <dgm:pt modelId="{37212650-5D7E-46A1-B736-88E9E107F446}" type="pres">
      <dgm:prSet presAssocID="{20ACF229-D73F-4E80-A839-CC8C6443F30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883D0C5B-ED21-4B97-B8FB-B6F87F970453}" type="pres">
      <dgm:prSet presAssocID="{20ACF229-D73F-4E80-A839-CC8C6443F307}" presName="spaceRect" presStyleCnt="0"/>
      <dgm:spPr/>
    </dgm:pt>
    <dgm:pt modelId="{F5CF16BE-87E7-48BC-855C-51FD381B9ACC}" type="pres">
      <dgm:prSet presAssocID="{20ACF229-D73F-4E80-A839-CC8C6443F307}" presName="parTx" presStyleLbl="revTx" presStyleIdx="5" presStyleCnt="7">
        <dgm:presLayoutVars>
          <dgm:chMax val="0"/>
          <dgm:chPref val="0"/>
        </dgm:presLayoutVars>
      </dgm:prSet>
      <dgm:spPr/>
    </dgm:pt>
    <dgm:pt modelId="{305E4216-35E2-4406-9CB1-BB31A20AF790}" type="pres">
      <dgm:prSet presAssocID="{82A65DAB-E947-4854-A724-565BFC67BBCC}" presName="sibTrans" presStyleCnt="0"/>
      <dgm:spPr/>
    </dgm:pt>
    <dgm:pt modelId="{ACAC7912-4344-45AB-9A37-5F4ED00EB603}" type="pres">
      <dgm:prSet presAssocID="{7D2780C2-C4CD-4421-A47C-1CF2F2422C9D}" presName="compNode" presStyleCnt="0"/>
      <dgm:spPr/>
    </dgm:pt>
    <dgm:pt modelId="{9942D9C1-C1C2-457D-A6E9-D9651D3C5722}" type="pres">
      <dgm:prSet presAssocID="{7D2780C2-C4CD-4421-A47C-1CF2F2422C9D}" presName="bgRect" presStyleLbl="bgShp" presStyleIdx="6" presStyleCnt="7"/>
      <dgm:spPr/>
    </dgm:pt>
    <dgm:pt modelId="{C0B441ED-939A-4DAD-B981-3F644AA76AEE}" type="pres">
      <dgm:prSet presAssocID="{7D2780C2-C4CD-4421-A47C-1CF2F2422C9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pward trend"/>
        </a:ext>
      </dgm:extLst>
    </dgm:pt>
    <dgm:pt modelId="{8A6E8511-CEC9-4AF3-AB8B-304B3E8AFB94}" type="pres">
      <dgm:prSet presAssocID="{7D2780C2-C4CD-4421-A47C-1CF2F2422C9D}" presName="spaceRect" presStyleCnt="0"/>
      <dgm:spPr/>
    </dgm:pt>
    <dgm:pt modelId="{3362319E-EF6B-4E9E-B0C5-4CEB84FB5875}" type="pres">
      <dgm:prSet presAssocID="{7D2780C2-C4CD-4421-A47C-1CF2F2422C9D}" presName="parTx" presStyleLbl="revTx" presStyleIdx="6" presStyleCnt="7">
        <dgm:presLayoutVars>
          <dgm:chMax val="0"/>
          <dgm:chPref val="0"/>
        </dgm:presLayoutVars>
      </dgm:prSet>
      <dgm:spPr/>
    </dgm:pt>
  </dgm:ptLst>
  <dgm:cxnLst>
    <dgm:cxn modelId="{69E9B110-E466-4EF3-A9DE-963ABC0D4E21}" srcId="{7049AC8C-C8CC-4965-ABE4-96EE9CFBACC3}" destId="{FC5A1087-C8F2-47D5-AECA-3EC89BA422D8}" srcOrd="4" destOrd="0" parTransId="{A72506CF-B703-4AED-A99B-1D8E42985AB4}" sibTransId="{342A383D-E08A-4B46-83C9-819E4BD23F71}"/>
    <dgm:cxn modelId="{2C76B015-CDFA-4934-AC4F-0D408815F600}" type="presOf" srcId="{E604DAB9-E3B0-434A-A2E5-E90B0F341A63}" destId="{9D664141-1A6C-4E93-B70F-8C05839F8D1E}" srcOrd="0" destOrd="0" presId="urn:microsoft.com/office/officeart/2018/2/layout/IconVerticalSolidList"/>
    <dgm:cxn modelId="{2939E815-5943-443F-85E6-95871196CA60}" type="presOf" srcId="{FC5A1087-C8F2-47D5-AECA-3EC89BA422D8}" destId="{A1C07A2C-A191-43A9-9B5F-F2C4A6016DE1}" srcOrd="0" destOrd="0" presId="urn:microsoft.com/office/officeart/2018/2/layout/IconVerticalSolidList"/>
    <dgm:cxn modelId="{CBE7D51A-9C60-45D4-8DE8-C200DC09F543}" srcId="{7049AC8C-C8CC-4965-ABE4-96EE9CFBACC3}" destId="{7D2780C2-C4CD-4421-A47C-1CF2F2422C9D}" srcOrd="6" destOrd="0" parTransId="{CC4394DF-E8E8-474C-9D48-36380B9FA992}" sibTransId="{BD1FC44D-E50F-491A-8368-D5E6903B60E9}"/>
    <dgm:cxn modelId="{8D12D127-7930-4353-A5D0-FB4AECA77943}" type="presOf" srcId="{8677A031-EE14-4B46-A450-BA7A95336EE2}" destId="{CF8464E1-08F7-45A7-8C76-3A4EC60AC574}" srcOrd="0" destOrd="0" presId="urn:microsoft.com/office/officeart/2018/2/layout/IconVerticalSolidList"/>
    <dgm:cxn modelId="{20B6DB30-9345-418D-A3A1-11643D1DD457}" srcId="{7049AC8C-C8CC-4965-ABE4-96EE9CFBACC3}" destId="{8677A031-EE14-4B46-A450-BA7A95336EE2}" srcOrd="0" destOrd="0" parTransId="{6CC20FC6-E23E-42D1-9204-6EF89E266F18}" sibTransId="{C838FD51-5E0D-4C6B-9F14-876D41207DA0}"/>
    <dgm:cxn modelId="{079E3A5C-0176-4D08-99FD-03A39E772E16}" type="presOf" srcId="{7D2780C2-C4CD-4421-A47C-1CF2F2422C9D}" destId="{3362319E-EF6B-4E9E-B0C5-4CEB84FB5875}" srcOrd="0" destOrd="0" presId="urn:microsoft.com/office/officeart/2018/2/layout/IconVerticalSolidList"/>
    <dgm:cxn modelId="{7933FB63-E8F6-49A7-8046-15FB8E6562ED}" type="presOf" srcId="{20ACF229-D73F-4E80-A839-CC8C6443F307}" destId="{F5CF16BE-87E7-48BC-855C-51FD381B9ACC}" srcOrd="0" destOrd="0" presId="urn:microsoft.com/office/officeart/2018/2/layout/IconVerticalSolidList"/>
    <dgm:cxn modelId="{58CED967-9D4A-4CA3-B201-5844F1EA3038}" srcId="{7049AC8C-C8CC-4965-ABE4-96EE9CFBACC3}" destId="{D7F36FAF-9C50-4023-B3C2-B39423A13B29}" srcOrd="1" destOrd="0" parTransId="{B510DF67-E3BB-4388-A730-0A9C9747A04B}" sibTransId="{84C83966-CE6A-4D6D-9503-4DDB93C3D6A8}"/>
    <dgm:cxn modelId="{CF83B458-DCA3-4A0B-BA25-E163B665FD86}" type="presOf" srcId="{D7F36FAF-9C50-4023-B3C2-B39423A13B29}" destId="{1E8311D4-F902-4AA9-966A-24BF546A5CBC}" srcOrd="0" destOrd="0" presId="urn:microsoft.com/office/officeart/2018/2/layout/IconVerticalSolidList"/>
    <dgm:cxn modelId="{A0CA7194-BE9F-49EC-91B5-18C09C2D1969}" srcId="{7049AC8C-C8CC-4965-ABE4-96EE9CFBACC3}" destId="{E604DAB9-E3B0-434A-A2E5-E90B0F341A63}" srcOrd="3" destOrd="0" parTransId="{7FBBDB0C-094C-4D90-AE3A-F55FA1B7FCE6}" sibTransId="{ECC229F5-1334-4F9D-968D-86965E9F9B86}"/>
    <dgm:cxn modelId="{E26730A8-DC6D-461B-9CF3-A2610E6BB71E}" type="presOf" srcId="{52F1C8FA-594F-4D1F-852C-28B75AAE74D6}" destId="{8C9E73D5-2BD8-40EB-BF5A-562341EF68B7}" srcOrd="0" destOrd="0" presId="urn:microsoft.com/office/officeart/2018/2/layout/IconVerticalSolidList"/>
    <dgm:cxn modelId="{1338DEC2-AAFD-4CA7-A891-5253E62817B1}" srcId="{7049AC8C-C8CC-4965-ABE4-96EE9CFBACC3}" destId="{52F1C8FA-594F-4D1F-852C-28B75AAE74D6}" srcOrd="2" destOrd="0" parTransId="{1AFE53BF-1519-43AF-BAAE-4D77EA7728E5}" sibTransId="{289D157E-1D07-4B14-996A-E9FF3ABADF3E}"/>
    <dgm:cxn modelId="{D766A9EB-C5A9-4522-B570-DD13BFF8D0DA}" srcId="{7049AC8C-C8CC-4965-ABE4-96EE9CFBACC3}" destId="{20ACF229-D73F-4E80-A839-CC8C6443F307}" srcOrd="5" destOrd="0" parTransId="{81109714-F035-428D-B778-7B92D6FF3DA6}" sibTransId="{82A65DAB-E947-4854-A724-565BFC67BBCC}"/>
    <dgm:cxn modelId="{0D3947EE-87C0-45CC-85A4-2744BB28A4E5}" type="presOf" srcId="{7049AC8C-C8CC-4965-ABE4-96EE9CFBACC3}" destId="{F5874150-A42A-482F-B533-21A26B8978B7}" srcOrd="0" destOrd="0" presId="urn:microsoft.com/office/officeart/2018/2/layout/IconVerticalSolidList"/>
    <dgm:cxn modelId="{A87DB851-110E-4D50-B723-D147AADBFCC7}" type="presParOf" srcId="{F5874150-A42A-482F-B533-21A26B8978B7}" destId="{5AACB801-7A82-4C09-AD0F-505F8CA4244C}" srcOrd="0" destOrd="0" presId="urn:microsoft.com/office/officeart/2018/2/layout/IconVerticalSolidList"/>
    <dgm:cxn modelId="{43D0EAB7-8219-4A84-93E6-AB6D777CC92C}" type="presParOf" srcId="{5AACB801-7A82-4C09-AD0F-505F8CA4244C}" destId="{3A9F1EE3-13B3-4B56-9C0A-9E673F23BAB9}" srcOrd="0" destOrd="0" presId="urn:microsoft.com/office/officeart/2018/2/layout/IconVerticalSolidList"/>
    <dgm:cxn modelId="{D8037014-4C1E-4957-A877-59C346E916EC}" type="presParOf" srcId="{5AACB801-7A82-4C09-AD0F-505F8CA4244C}" destId="{F23114D6-5F7A-4C23-B8BD-E78477D0FA18}" srcOrd="1" destOrd="0" presId="urn:microsoft.com/office/officeart/2018/2/layout/IconVerticalSolidList"/>
    <dgm:cxn modelId="{FDF64D24-A0C5-49F5-84DE-5602E86E8C87}" type="presParOf" srcId="{5AACB801-7A82-4C09-AD0F-505F8CA4244C}" destId="{0D1064C1-58DB-41BA-9858-A40E560A1EA5}" srcOrd="2" destOrd="0" presId="urn:microsoft.com/office/officeart/2018/2/layout/IconVerticalSolidList"/>
    <dgm:cxn modelId="{694E718D-F544-4AFC-A18D-3CD1C2F1F7EF}" type="presParOf" srcId="{5AACB801-7A82-4C09-AD0F-505F8CA4244C}" destId="{CF8464E1-08F7-45A7-8C76-3A4EC60AC574}" srcOrd="3" destOrd="0" presId="urn:microsoft.com/office/officeart/2018/2/layout/IconVerticalSolidList"/>
    <dgm:cxn modelId="{C771B73E-981A-4F67-8EAA-271104A3D2FC}" type="presParOf" srcId="{F5874150-A42A-482F-B533-21A26B8978B7}" destId="{82A740B1-2E71-4CB2-AF12-E4DBCF6046C7}" srcOrd="1" destOrd="0" presId="urn:microsoft.com/office/officeart/2018/2/layout/IconVerticalSolidList"/>
    <dgm:cxn modelId="{0DC4B88C-5247-48FC-96EE-E6F1D0E0785F}" type="presParOf" srcId="{F5874150-A42A-482F-B533-21A26B8978B7}" destId="{3FB591D4-4768-4C69-8672-A0CF00C71B09}" srcOrd="2" destOrd="0" presId="urn:microsoft.com/office/officeart/2018/2/layout/IconVerticalSolidList"/>
    <dgm:cxn modelId="{70D4517F-6E51-4206-9943-5473F726E492}" type="presParOf" srcId="{3FB591D4-4768-4C69-8672-A0CF00C71B09}" destId="{E79A9310-FC9B-4E22-B856-F7CBC12BEB0B}" srcOrd="0" destOrd="0" presId="urn:microsoft.com/office/officeart/2018/2/layout/IconVerticalSolidList"/>
    <dgm:cxn modelId="{1D3CC087-C7C0-4AF1-A86B-3434B3A3DBEF}" type="presParOf" srcId="{3FB591D4-4768-4C69-8672-A0CF00C71B09}" destId="{FAE41ADD-F60C-4B8E-90DF-0793944B657E}" srcOrd="1" destOrd="0" presId="urn:microsoft.com/office/officeart/2018/2/layout/IconVerticalSolidList"/>
    <dgm:cxn modelId="{EE486F30-6ECE-4CD8-B80A-DDA98D88F0EA}" type="presParOf" srcId="{3FB591D4-4768-4C69-8672-A0CF00C71B09}" destId="{6A911691-1725-4F8B-BDF2-46471D317D7A}" srcOrd="2" destOrd="0" presId="urn:microsoft.com/office/officeart/2018/2/layout/IconVerticalSolidList"/>
    <dgm:cxn modelId="{A4B9D122-CD40-4B7B-8DAD-38C7C717892D}" type="presParOf" srcId="{3FB591D4-4768-4C69-8672-A0CF00C71B09}" destId="{1E8311D4-F902-4AA9-966A-24BF546A5CBC}" srcOrd="3" destOrd="0" presId="urn:microsoft.com/office/officeart/2018/2/layout/IconVerticalSolidList"/>
    <dgm:cxn modelId="{2D35199B-AE01-442B-9A64-00C8A203DDD8}" type="presParOf" srcId="{F5874150-A42A-482F-B533-21A26B8978B7}" destId="{2046870D-F305-4143-89B8-864730F04B3C}" srcOrd="3" destOrd="0" presId="urn:microsoft.com/office/officeart/2018/2/layout/IconVerticalSolidList"/>
    <dgm:cxn modelId="{27D480BE-934C-4AA9-9F86-9FB6C8602BC8}" type="presParOf" srcId="{F5874150-A42A-482F-B533-21A26B8978B7}" destId="{A7FC7791-4EFD-41EA-BB76-8C1BFEFF3DD6}" srcOrd="4" destOrd="0" presId="urn:microsoft.com/office/officeart/2018/2/layout/IconVerticalSolidList"/>
    <dgm:cxn modelId="{A0838AC7-81F3-4F61-AC62-7370678444BE}" type="presParOf" srcId="{A7FC7791-4EFD-41EA-BB76-8C1BFEFF3DD6}" destId="{822752F2-DAC5-42EF-95E7-55F0E27F7C2D}" srcOrd="0" destOrd="0" presId="urn:microsoft.com/office/officeart/2018/2/layout/IconVerticalSolidList"/>
    <dgm:cxn modelId="{6EFE007E-EA44-4DEA-989F-94C6C96E91E0}" type="presParOf" srcId="{A7FC7791-4EFD-41EA-BB76-8C1BFEFF3DD6}" destId="{9AD50580-4D6D-40C3-9981-7E269D9D2033}" srcOrd="1" destOrd="0" presId="urn:microsoft.com/office/officeart/2018/2/layout/IconVerticalSolidList"/>
    <dgm:cxn modelId="{A2F0CD0A-DEDC-447B-A75E-34514E1E315F}" type="presParOf" srcId="{A7FC7791-4EFD-41EA-BB76-8C1BFEFF3DD6}" destId="{A796B404-83EB-4B92-B5F4-DD2D702C8097}" srcOrd="2" destOrd="0" presId="urn:microsoft.com/office/officeart/2018/2/layout/IconVerticalSolidList"/>
    <dgm:cxn modelId="{244210A4-03C3-48CB-BD4D-9F39A441BEC2}" type="presParOf" srcId="{A7FC7791-4EFD-41EA-BB76-8C1BFEFF3DD6}" destId="{8C9E73D5-2BD8-40EB-BF5A-562341EF68B7}" srcOrd="3" destOrd="0" presId="urn:microsoft.com/office/officeart/2018/2/layout/IconVerticalSolidList"/>
    <dgm:cxn modelId="{415CBF6A-07D6-4D0C-B3BD-9A2A81794F82}" type="presParOf" srcId="{F5874150-A42A-482F-B533-21A26B8978B7}" destId="{1F0A2B69-040E-4DD2-A879-339580E5E4A5}" srcOrd="5" destOrd="0" presId="urn:microsoft.com/office/officeart/2018/2/layout/IconVerticalSolidList"/>
    <dgm:cxn modelId="{A6105D61-E2DA-4A99-BCD0-73F349CD988D}" type="presParOf" srcId="{F5874150-A42A-482F-B533-21A26B8978B7}" destId="{0267D569-3CB7-4884-B851-44316513DDB7}" srcOrd="6" destOrd="0" presId="urn:microsoft.com/office/officeart/2018/2/layout/IconVerticalSolidList"/>
    <dgm:cxn modelId="{AC51A3E5-5C95-4876-BAC2-D8B56837AEB9}" type="presParOf" srcId="{0267D569-3CB7-4884-B851-44316513DDB7}" destId="{C7574FEB-909B-4A9D-B12F-34892B75A44A}" srcOrd="0" destOrd="0" presId="urn:microsoft.com/office/officeart/2018/2/layout/IconVerticalSolidList"/>
    <dgm:cxn modelId="{BD72DF55-723B-4436-92CE-1566B647756A}" type="presParOf" srcId="{0267D569-3CB7-4884-B851-44316513DDB7}" destId="{09450CF0-450D-494B-B7F8-ECA2158B2031}" srcOrd="1" destOrd="0" presId="urn:microsoft.com/office/officeart/2018/2/layout/IconVerticalSolidList"/>
    <dgm:cxn modelId="{8CCCAB7E-7DEC-489F-A2F3-326892D16919}" type="presParOf" srcId="{0267D569-3CB7-4884-B851-44316513DDB7}" destId="{4D7FA9CD-43FD-4773-ACEE-05779AAA4AAC}" srcOrd="2" destOrd="0" presId="urn:microsoft.com/office/officeart/2018/2/layout/IconVerticalSolidList"/>
    <dgm:cxn modelId="{14EF7AD2-B773-4D29-9D3B-A41D770A09E7}" type="presParOf" srcId="{0267D569-3CB7-4884-B851-44316513DDB7}" destId="{9D664141-1A6C-4E93-B70F-8C05839F8D1E}" srcOrd="3" destOrd="0" presId="urn:microsoft.com/office/officeart/2018/2/layout/IconVerticalSolidList"/>
    <dgm:cxn modelId="{891A1FB0-C4D6-433A-93DA-C2AC7172FCFC}" type="presParOf" srcId="{F5874150-A42A-482F-B533-21A26B8978B7}" destId="{502DB558-9F6D-457C-B38E-D0F708D36338}" srcOrd="7" destOrd="0" presId="urn:microsoft.com/office/officeart/2018/2/layout/IconVerticalSolidList"/>
    <dgm:cxn modelId="{1297D7B4-AE16-418B-BA96-401D927DD016}" type="presParOf" srcId="{F5874150-A42A-482F-B533-21A26B8978B7}" destId="{8965411E-6256-41DE-8DE3-5D5E2D1F2BDF}" srcOrd="8" destOrd="0" presId="urn:microsoft.com/office/officeart/2018/2/layout/IconVerticalSolidList"/>
    <dgm:cxn modelId="{4BA999C2-5031-4309-AA29-1EF5EEE83DD2}" type="presParOf" srcId="{8965411E-6256-41DE-8DE3-5D5E2D1F2BDF}" destId="{C533E726-249B-400E-B714-4FDE77646EB6}" srcOrd="0" destOrd="0" presId="urn:microsoft.com/office/officeart/2018/2/layout/IconVerticalSolidList"/>
    <dgm:cxn modelId="{A39FAE93-6D73-4495-99D2-FE9D35A6A919}" type="presParOf" srcId="{8965411E-6256-41DE-8DE3-5D5E2D1F2BDF}" destId="{30AFF85D-5FF8-4596-BB6C-9DF6CC25071D}" srcOrd="1" destOrd="0" presId="urn:microsoft.com/office/officeart/2018/2/layout/IconVerticalSolidList"/>
    <dgm:cxn modelId="{6392AE8B-4594-43AE-B172-DB54E42CC322}" type="presParOf" srcId="{8965411E-6256-41DE-8DE3-5D5E2D1F2BDF}" destId="{5D6455BD-5F40-4510-905E-4C29F603955E}" srcOrd="2" destOrd="0" presId="urn:microsoft.com/office/officeart/2018/2/layout/IconVerticalSolidList"/>
    <dgm:cxn modelId="{82C38BFC-79A4-4F84-A3B6-3D8A638C9669}" type="presParOf" srcId="{8965411E-6256-41DE-8DE3-5D5E2D1F2BDF}" destId="{A1C07A2C-A191-43A9-9B5F-F2C4A6016DE1}" srcOrd="3" destOrd="0" presId="urn:microsoft.com/office/officeart/2018/2/layout/IconVerticalSolidList"/>
    <dgm:cxn modelId="{7B36E8D7-B192-45E5-BE4E-D82DCBD9DCAB}" type="presParOf" srcId="{F5874150-A42A-482F-B533-21A26B8978B7}" destId="{E30DCA94-6AD1-4A60-AFD3-47884B8798F3}" srcOrd="9" destOrd="0" presId="urn:microsoft.com/office/officeart/2018/2/layout/IconVerticalSolidList"/>
    <dgm:cxn modelId="{6C8FD02A-0EFD-40EB-9DBB-ECA5F3D78FF2}" type="presParOf" srcId="{F5874150-A42A-482F-B533-21A26B8978B7}" destId="{32FF7576-21EF-4C93-BAF6-A19CDDCAD70F}" srcOrd="10" destOrd="0" presId="urn:microsoft.com/office/officeart/2018/2/layout/IconVerticalSolidList"/>
    <dgm:cxn modelId="{3CC097FA-A2B0-4C7D-BBD8-3CD492B1283E}" type="presParOf" srcId="{32FF7576-21EF-4C93-BAF6-A19CDDCAD70F}" destId="{5A520EA8-D844-447B-9DD6-83A3F1B28B5D}" srcOrd="0" destOrd="0" presId="urn:microsoft.com/office/officeart/2018/2/layout/IconVerticalSolidList"/>
    <dgm:cxn modelId="{958D956C-D974-4325-A384-BC33E1D90079}" type="presParOf" srcId="{32FF7576-21EF-4C93-BAF6-A19CDDCAD70F}" destId="{37212650-5D7E-46A1-B736-88E9E107F446}" srcOrd="1" destOrd="0" presId="urn:microsoft.com/office/officeart/2018/2/layout/IconVerticalSolidList"/>
    <dgm:cxn modelId="{F27C4EFB-EF03-431E-AF13-F4E666E4AF95}" type="presParOf" srcId="{32FF7576-21EF-4C93-BAF6-A19CDDCAD70F}" destId="{883D0C5B-ED21-4B97-B8FB-B6F87F970453}" srcOrd="2" destOrd="0" presId="urn:microsoft.com/office/officeart/2018/2/layout/IconVerticalSolidList"/>
    <dgm:cxn modelId="{01E39417-0111-4371-A0D0-FEB27C19BC2B}" type="presParOf" srcId="{32FF7576-21EF-4C93-BAF6-A19CDDCAD70F}" destId="{F5CF16BE-87E7-48BC-855C-51FD381B9ACC}" srcOrd="3" destOrd="0" presId="urn:microsoft.com/office/officeart/2018/2/layout/IconVerticalSolidList"/>
    <dgm:cxn modelId="{0F35138A-9681-4C5D-AC94-5DE282D832AC}" type="presParOf" srcId="{F5874150-A42A-482F-B533-21A26B8978B7}" destId="{305E4216-35E2-4406-9CB1-BB31A20AF790}" srcOrd="11" destOrd="0" presId="urn:microsoft.com/office/officeart/2018/2/layout/IconVerticalSolidList"/>
    <dgm:cxn modelId="{B0E22A34-49DB-4517-B6F4-FADBC4684580}" type="presParOf" srcId="{F5874150-A42A-482F-B533-21A26B8978B7}" destId="{ACAC7912-4344-45AB-9A37-5F4ED00EB603}" srcOrd="12" destOrd="0" presId="urn:microsoft.com/office/officeart/2018/2/layout/IconVerticalSolidList"/>
    <dgm:cxn modelId="{22FB3A13-B2B9-4837-9D4F-616D46EC8F2B}" type="presParOf" srcId="{ACAC7912-4344-45AB-9A37-5F4ED00EB603}" destId="{9942D9C1-C1C2-457D-A6E9-D9651D3C5722}" srcOrd="0" destOrd="0" presId="urn:microsoft.com/office/officeart/2018/2/layout/IconVerticalSolidList"/>
    <dgm:cxn modelId="{A36F4DEB-E7C8-442C-80DB-6E58963140C4}" type="presParOf" srcId="{ACAC7912-4344-45AB-9A37-5F4ED00EB603}" destId="{C0B441ED-939A-4DAD-B981-3F644AA76AEE}" srcOrd="1" destOrd="0" presId="urn:microsoft.com/office/officeart/2018/2/layout/IconVerticalSolidList"/>
    <dgm:cxn modelId="{AA1AF933-9E77-4985-AF02-6D1141D7843E}" type="presParOf" srcId="{ACAC7912-4344-45AB-9A37-5F4ED00EB603}" destId="{8A6E8511-CEC9-4AF3-AB8B-304B3E8AFB94}" srcOrd="2" destOrd="0" presId="urn:microsoft.com/office/officeart/2018/2/layout/IconVerticalSolidList"/>
    <dgm:cxn modelId="{F02EEB8D-8AFC-455B-B299-65D9A67DA625}" type="presParOf" srcId="{ACAC7912-4344-45AB-9A37-5F4ED00EB603}" destId="{3362319E-EF6B-4E9E-B0C5-4CEB84FB58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B5DE7-1621-4F84-88A1-7B8B1BE87D0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A982B20-8357-4FA5-9C41-DBCC5D9A3B60}">
      <dgm:prSet/>
      <dgm:spPr/>
      <dgm:t>
        <a:bodyPr/>
        <a:lstStyle/>
        <a:p>
          <a:r>
            <a:rPr lang="en-US" dirty="0"/>
            <a:t>Main Resource :  Bureau of Transportation</a:t>
          </a:r>
        </a:p>
      </dgm:t>
    </dgm:pt>
    <dgm:pt modelId="{323D37E2-4B1D-4556-B358-A3CD32D89ECE}" type="parTrans" cxnId="{4335DF03-C758-4D0E-8D41-616EDDE9CC27}">
      <dgm:prSet/>
      <dgm:spPr/>
      <dgm:t>
        <a:bodyPr/>
        <a:lstStyle/>
        <a:p>
          <a:endParaRPr lang="en-US"/>
        </a:p>
      </dgm:t>
    </dgm:pt>
    <dgm:pt modelId="{0412C405-E3FC-4D0D-B6CB-8C7D0CA57EF0}" type="sibTrans" cxnId="{4335DF03-C758-4D0E-8D41-616EDDE9CC27}">
      <dgm:prSet/>
      <dgm:spPr/>
      <dgm:t>
        <a:bodyPr/>
        <a:lstStyle/>
        <a:p>
          <a:endParaRPr lang="en-US"/>
        </a:p>
      </dgm:t>
    </dgm:pt>
    <dgm:pt modelId="{7D75EA12-FE5E-473C-9F37-F0FBF89BBCE2}">
      <dgm:prSet/>
      <dgm:spPr/>
      <dgm:t>
        <a:bodyPr/>
        <a:lstStyle/>
        <a:p>
          <a:r>
            <a:rPr lang="en-US" dirty="0"/>
            <a:t>Extracting CSV files</a:t>
          </a:r>
        </a:p>
      </dgm:t>
    </dgm:pt>
    <dgm:pt modelId="{85F9792E-12BC-426A-B747-D8B600655A6D}" type="parTrans" cxnId="{5089E64D-2C54-47A3-A04C-93E4CED4D236}">
      <dgm:prSet/>
      <dgm:spPr/>
      <dgm:t>
        <a:bodyPr/>
        <a:lstStyle/>
        <a:p>
          <a:endParaRPr lang="en-US"/>
        </a:p>
      </dgm:t>
    </dgm:pt>
    <dgm:pt modelId="{124DDAEC-2878-484F-9D5E-A814BFC585A5}" type="sibTrans" cxnId="{5089E64D-2C54-47A3-A04C-93E4CED4D236}">
      <dgm:prSet/>
      <dgm:spPr/>
      <dgm:t>
        <a:bodyPr/>
        <a:lstStyle/>
        <a:p>
          <a:endParaRPr lang="en-US"/>
        </a:p>
      </dgm:t>
    </dgm:pt>
    <dgm:pt modelId="{D8ACDD63-9DFB-4B40-A81E-68FBAB29B1CE}">
      <dgm:prSet/>
      <dgm:spPr/>
      <dgm:t>
        <a:bodyPr/>
        <a:lstStyle/>
        <a:p>
          <a:r>
            <a:rPr lang="en-CA" dirty="0"/>
            <a:t>Going back and forth to resources to update our parameters</a:t>
          </a:r>
          <a:endParaRPr lang="en-US" dirty="0"/>
        </a:p>
      </dgm:t>
    </dgm:pt>
    <dgm:pt modelId="{D00C7D9C-A95E-4FC7-9C6B-43E6AB1AFD26}" type="parTrans" cxnId="{5D2CAA02-4868-4197-8942-C2C776784D93}">
      <dgm:prSet/>
      <dgm:spPr/>
      <dgm:t>
        <a:bodyPr/>
        <a:lstStyle/>
        <a:p>
          <a:endParaRPr lang="en-US"/>
        </a:p>
      </dgm:t>
    </dgm:pt>
    <dgm:pt modelId="{64A46481-643A-484C-B1D5-4BED8E011B3C}" type="sibTrans" cxnId="{5D2CAA02-4868-4197-8942-C2C776784D93}">
      <dgm:prSet/>
      <dgm:spPr/>
      <dgm:t>
        <a:bodyPr/>
        <a:lstStyle/>
        <a:p>
          <a:endParaRPr lang="en-US"/>
        </a:p>
      </dgm:t>
    </dgm:pt>
    <dgm:pt modelId="{32821B49-2B46-457A-B995-8A18EE0919DE}">
      <dgm:prSet/>
      <dgm:spPr/>
      <dgm:t>
        <a:bodyPr/>
        <a:lstStyle/>
        <a:p>
          <a:r>
            <a:rPr lang="en-CA" dirty="0"/>
            <a:t> 12 months  of 2018 data</a:t>
          </a:r>
          <a:endParaRPr lang="en-US" dirty="0"/>
        </a:p>
      </dgm:t>
    </dgm:pt>
    <dgm:pt modelId="{75193045-9042-499E-9248-11F133F4F143}" type="parTrans" cxnId="{09707273-4DBB-4F66-AAC4-F63C6FA64CFB}">
      <dgm:prSet/>
      <dgm:spPr/>
      <dgm:t>
        <a:bodyPr/>
        <a:lstStyle/>
        <a:p>
          <a:endParaRPr lang="en-US"/>
        </a:p>
      </dgm:t>
    </dgm:pt>
    <dgm:pt modelId="{1E8A9C4C-1147-4DD5-9A89-9DE99E136DF6}" type="sibTrans" cxnId="{09707273-4DBB-4F66-AAC4-F63C6FA64CFB}">
      <dgm:prSet/>
      <dgm:spPr/>
      <dgm:t>
        <a:bodyPr/>
        <a:lstStyle/>
        <a:p>
          <a:endParaRPr lang="en-US"/>
        </a:p>
      </dgm:t>
    </dgm:pt>
    <dgm:pt modelId="{850AE05A-81A4-4A57-986C-E53E53EC8A2C}">
      <dgm:prSet/>
      <dgm:spPr/>
      <dgm:t>
        <a:bodyPr/>
        <a:lstStyle/>
        <a:p>
          <a:r>
            <a:rPr lang="en-CA" dirty="0"/>
            <a:t>Since the source was only available in months</a:t>
          </a:r>
          <a:endParaRPr lang="en-US" dirty="0"/>
        </a:p>
      </dgm:t>
    </dgm:pt>
    <dgm:pt modelId="{654CC9A0-4DC1-4DCB-9E50-0A3C2B020AD5}" type="parTrans" cxnId="{141D1B91-8DE3-49E1-AAB2-8DC18BF44BA2}">
      <dgm:prSet/>
      <dgm:spPr/>
      <dgm:t>
        <a:bodyPr/>
        <a:lstStyle/>
        <a:p>
          <a:endParaRPr lang="en-US"/>
        </a:p>
      </dgm:t>
    </dgm:pt>
    <dgm:pt modelId="{A238042F-F509-4273-934D-A7BEE7354F6E}" type="sibTrans" cxnId="{141D1B91-8DE3-49E1-AAB2-8DC18BF44BA2}">
      <dgm:prSet/>
      <dgm:spPr/>
      <dgm:t>
        <a:bodyPr/>
        <a:lstStyle/>
        <a:p>
          <a:endParaRPr lang="en-US"/>
        </a:p>
      </dgm:t>
    </dgm:pt>
    <dgm:pt modelId="{5A4B7A4A-58B0-4B54-B304-6E082AD678A5}">
      <dgm:prSet/>
      <dgm:spPr/>
      <dgm:t>
        <a:bodyPr/>
        <a:lstStyle/>
        <a:p>
          <a:r>
            <a:rPr lang="en-CA" dirty="0"/>
            <a:t>Weather delay, National  delay</a:t>
          </a:r>
          <a:endParaRPr lang="en-US" dirty="0"/>
        </a:p>
      </dgm:t>
    </dgm:pt>
    <dgm:pt modelId="{4CBE78AB-302B-43ED-B975-872082BB1E80}" type="parTrans" cxnId="{8C5EA46F-8B01-477C-AA71-A5A517DB29D4}">
      <dgm:prSet/>
      <dgm:spPr/>
      <dgm:t>
        <a:bodyPr/>
        <a:lstStyle/>
        <a:p>
          <a:endParaRPr lang="en-US"/>
        </a:p>
      </dgm:t>
    </dgm:pt>
    <dgm:pt modelId="{324BBCE7-835E-469E-B0F2-73BA2D2E7884}" type="sibTrans" cxnId="{8C5EA46F-8B01-477C-AA71-A5A517DB29D4}">
      <dgm:prSet/>
      <dgm:spPr/>
      <dgm:t>
        <a:bodyPr/>
        <a:lstStyle/>
        <a:p>
          <a:endParaRPr lang="en-US"/>
        </a:p>
      </dgm:t>
    </dgm:pt>
    <dgm:pt modelId="{744D04CB-6537-494E-A123-85FEE4E957E7}">
      <dgm:prSet/>
      <dgm:spPr/>
      <dgm:t>
        <a:bodyPr/>
        <a:lstStyle/>
        <a:p>
          <a:r>
            <a:rPr lang="en-CA" dirty="0"/>
            <a:t>During building the model, big data issues., i.e. memory error</a:t>
          </a:r>
          <a:endParaRPr lang="en-US" dirty="0"/>
        </a:p>
      </dgm:t>
    </dgm:pt>
    <dgm:pt modelId="{ECD3DEC8-8A5E-4CA0-82DC-C1344D9E5DB0}" type="parTrans" cxnId="{FA5F01E0-ECF2-4E7B-93A6-1D5D2766902F}">
      <dgm:prSet/>
      <dgm:spPr/>
      <dgm:t>
        <a:bodyPr/>
        <a:lstStyle/>
        <a:p>
          <a:endParaRPr lang="en-US"/>
        </a:p>
      </dgm:t>
    </dgm:pt>
    <dgm:pt modelId="{7E224446-78BB-4458-B2F4-60C69B39A88E}" type="sibTrans" cxnId="{FA5F01E0-ECF2-4E7B-93A6-1D5D2766902F}">
      <dgm:prSet/>
      <dgm:spPr/>
      <dgm:t>
        <a:bodyPr/>
        <a:lstStyle/>
        <a:p>
          <a:endParaRPr lang="en-US"/>
        </a:p>
      </dgm:t>
    </dgm:pt>
    <dgm:pt modelId="{2BC14348-2825-486D-9E1A-50CB30836CE8}">
      <dgm:prSet/>
      <dgm:spPr/>
      <dgm:t>
        <a:bodyPr/>
        <a:lstStyle/>
        <a:p>
          <a:r>
            <a:rPr lang="en-CA" dirty="0"/>
            <a:t>Filtered the data by variables that affect flight delays</a:t>
          </a:r>
          <a:endParaRPr lang="en-US" dirty="0"/>
        </a:p>
      </dgm:t>
    </dgm:pt>
    <dgm:pt modelId="{57EFA267-899E-4AF3-8E56-2702C7B57B98}" type="parTrans" cxnId="{7C28E130-C67C-43DA-AE86-35D2BA2648DC}">
      <dgm:prSet/>
      <dgm:spPr/>
      <dgm:t>
        <a:bodyPr/>
        <a:lstStyle/>
        <a:p>
          <a:endParaRPr lang="en-US"/>
        </a:p>
      </dgm:t>
    </dgm:pt>
    <dgm:pt modelId="{6A54BA51-91D2-490C-BAC1-71C634B9B33C}" type="sibTrans" cxnId="{7C28E130-C67C-43DA-AE86-35D2BA2648DC}">
      <dgm:prSet/>
      <dgm:spPr/>
      <dgm:t>
        <a:bodyPr/>
        <a:lstStyle/>
        <a:p>
          <a:endParaRPr lang="en-US"/>
        </a:p>
      </dgm:t>
    </dgm:pt>
    <dgm:pt modelId="{D7B3B89C-1AE0-4C8D-A9EC-A711098378A8}">
      <dgm:prSet/>
      <dgm:spPr/>
      <dgm:t>
        <a:bodyPr/>
        <a:lstStyle/>
        <a:p>
          <a:r>
            <a:rPr lang="en-CA" dirty="0"/>
            <a:t>US Domestic flights only</a:t>
          </a:r>
          <a:endParaRPr lang="en-US" dirty="0"/>
        </a:p>
      </dgm:t>
    </dgm:pt>
    <dgm:pt modelId="{53D309B3-13E9-4359-977C-AC3C6DE63F14}" type="parTrans" cxnId="{3AF5113B-A2D5-4149-A47F-30CBFD3031C6}">
      <dgm:prSet/>
      <dgm:spPr/>
      <dgm:t>
        <a:bodyPr/>
        <a:lstStyle/>
        <a:p>
          <a:endParaRPr lang="en-CA"/>
        </a:p>
      </dgm:t>
    </dgm:pt>
    <dgm:pt modelId="{664FB459-CF4C-4604-9B69-2E04B59E77EA}" type="sibTrans" cxnId="{3AF5113B-A2D5-4149-A47F-30CBFD3031C6}">
      <dgm:prSet/>
      <dgm:spPr/>
      <dgm:t>
        <a:bodyPr/>
        <a:lstStyle/>
        <a:p>
          <a:endParaRPr lang="en-CA"/>
        </a:p>
      </dgm:t>
    </dgm:pt>
    <dgm:pt modelId="{368DB304-4BCE-479B-AF9C-C2156E24152F}">
      <dgm:prSet/>
      <dgm:spPr/>
      <dgm:t>
        <a:bodyPr/>
        <a:lstStyle/>
        <a:p>
          <a:r>
            <a:rPr lang="en-CA" dirty="0"/>
            <a:t>Memory error and shrinking</a:t>
          </a:r>
          <a:endParaRPr lang="en-US" dirty="0"/>
        </a:p>
      </dgm:t>
    </dgm:pt>
    <dgm:pt modelId="{7FB47E3E-1517-486C-85CF-CDE8423F3E3D}" type="parTrans" cxnId="{8509532A-F2B8-468A-B856-AEF1536CFD78}">
      <dgm:prSet/>
      <dgm:spPr/>
      <dgm:t>
        <a:bodyPr/>
        <a:lstStyle/>
        <a:p>
          <a:endParaRPr lang="en-CA"/>
        </a:p>
      </dgm:t>
    </dgm:pt>
    <dgm:pt modelId="{3419495B-ED29-400F-A447-BEEFD6CE00AA}" type="sibTrans" cxnId="{8509532A-F2B8-468A-B856-AEF1536CFD78}">
      <dgm:prSet/>
      <dgm:spPr/>
      <dgm:t>
        <a:bodyPr/>
        <a:lstStyle/>
        <a:p>
          <a:endParaRPr lang="en-CA"/>
        </a:p>
      </dgm:t>
    </dgm:pt>
    <dgm:pt modelId="{E58792BE-02FB-4F87-BDC9-463A14FB9714}">
      <dgm:prSet/>
      <dgm:spPr/>
      <dgm:t>
        <a:bodyPr/>
        <a:lstStyle/>
        <a:p>
          <a:r>
            <a:rPr lang="en-CA"/>
            <a:t>Ended up with 7 million rows</a:t>
          </a:r>
          <a:endParaRPr lang="en-US" dirty="0"/>
        </a:p>
      </dgm:t>
    </dgm:pt>
    <dgm:pt modelId="{8FDF3AA5-9FF3-4925-99A3-6E1C26D4AD57}" type="parTrans" cxnId="{D0E7D071-4EC4-4157-9F45-8AD0FB573156}">
      <dgm:prSet/>
      <dgm:spPr/>
      <dgm:t>
        <a:bodyPr/>
        <a:lstStyle/>
        <a:p>
          <a:endParaRPr lang="en-CA"/>
        </a:p>
      </dgm:t>
    </dgm:pt>
    <dgm:pt modelId="{19FAFEF5-9AB7-4B3A-AF69-786B77533F68}" type="sibTrans" cxnId="{D0E7D071-4EC4-4157-9F45-8AD0FB573156}">
      <dgm:prSet/>
      <dgm:spPr/>
      <dgm:t>
        <a:bodyPr/>
        <a:lstStyle/>
        <a:p>
          <a:endParaRPr lang="en-CA"/>
        </a:p>
      </dgm:t>
    </dgm:pt>
    <dgm:pt modelId="{F618F8CF-3CFD-4C90-BD3F-6327CE84A42B}" type="pres">
      <dgm:prSet presAssocID="{DD3B5DE7-1621-4F84-88A1-7B8B1BE87D0E}" presName="linear" presStyleCnt="0">
        <dgm:presLayoutVars>
          <dgm:animLvl val="lvl"/>
          <dgm:resizeHandles val="exact"/>
        </dgm:presLayoutVars>
      </dgm:prSet>
      <dgm:spPr/>
    </dgm:pt>
    <dgm:pt modelId="{B6128F2D-1272-4AAB-9B6F-BEA9F9208BCF}" type="pres">
      <dgm:prSet presAssocID="{8A982B20-8357-4FA5-9C41-DBCC5D9A3B60}" presName="parentText" presStyleLbl="node1" presStyleIdx="0" presStyleCnt="11">
        <dgm:presLayoutVars>
          <dgm:chMax val="0"/>
          <dgm:bulletEnabled val="1"/>
        </dgm:presLayoutVars>
      </dgm:prSet>
      <dgm:spPr/>
    </dgm:pt>
    <dgm:pt modelId="{1726D82B-F2AF-4CA8-B806-5A1652C5877B}" type="pres">
      <dgm:prSet presAssocID="{0412C405-E3FC-4D0D-B6CB-8C7D0CA57EF0}" presName="spacer" presStyleCnt="0"/>
      <dgm:spPr/>
    </dgm:pt>
    <dgm:pt modelId="{6F9769DF-95FA-4193-A749-3FD3B6B588DA}" type="pres">
      <dgm:prSet presAssocID="{7D75EA12-FE5E-473C-9F37-F0FBF89BBCE2}" presName="parentText" presStyleLbl="node1" presStyleIdx="1" presStyleCnt="11">
        <dgm:presLayoutVars>
          <dgm:chMax val="0"/>
          <dgm:bulletEnabled val="1"/>
        </dgm:presLayoutVars>
      </dgm:prSet>
      <dgm:spPr/>
    </dgm:pt>
    <dgm:pt modelId="{0E122453-E892-4D0C-B4DE-85223C69CBD4}" type="pres">
      <dgm:prSet presAssocID="{124DDAEC-2878-484F-9D5E-A814BFC585A5}" presName="spacer" presStyleCnt="0"/>
      <dgm:spPr/>
    </dgm:pt>
    <dgm:pt modelId="{3B806139-FFDE-4E1F-AC58-52DB22CB97DD}" type="pres">
      <dgm:prSet presAssocID="{D8ACDD63-9DFB-4B40-A81E-68FBAB29B1CE}" presName="parentText" presStyleLbl="node1" presStyleIdx="2" presStyleCnt="11">
        <dgm:presLayoutVars>
          <dgm:chMax val="0"/>
          <dgm:bulletEnabled val="1"/>
        </dgm:presLayoutVars>
      </dgm:prSet>
      <dgm:spPr/>
    </dgm:pt>
    <dgm:pt modelId="{DE3B3373-5B10-464A-B1AA-147F045A89B6}" type="pres">
      <dgm:prSet presAssocID="{64A46481-643A-484C-B1D5-4BED8E011B3C}" presName="spacer" presStyleCnt="0"/>
      <dgm:spPr/>
    </dgm:pt>
    <dgm:pt modelId="{2636DCDA-2035-4E59-8B0D-4E0FA8C14C96}" type="pres">
      <dgm:prSet presAssocID="{32821B49-2B46-457A-B995-8A18EE0919DE}" presName="parentText" presStyleLbl="node1" presStyleIdx="3" presStyleCnt="11">
        <dgm:presLayoutVars>
          <dgm:chMax val="0"/>
          <dgm:bulletEnabled val="1"/>
        </dgm:presLayoutVars>
      </dgm:prSet>
      <dgm:spPr/>
    </dgm:pt>
    <dgm:pt modelId="{FAF59519-17A7-4B87-8703-5AEAB14C5B20}" type="pres">
      <dgm:prSet presAssocID="{1E8A9C4C-1147-4DD5-9A89-9DE99E136DF6}" presName="spacer" presStyleCnt="0"/>
      <dgm:spPr/>
    </dgm:pt>
    <dgm:pt modelId="{1CD0B198-C3E0-4F13-AA0D-41A8FA83DDA0}" type="pres">
      <dgm:prSet presAssocID="{850AE05A-81A4-4A57-986C-E53E53EC8A2C}" presName="parentText" presStyleLbl="node1" presStyleIdx="4" presStyleCnt="11">
        <dgm:presLayoutVars>
          <dgm:chMax val="0"/>
          <dgm:bulletEnabled val="1"/>
        </dgm:presLayoutVars>
      </dgm:prSet>
      <dgm:spPr/>
    </dgm:pt>
    <dgm:pt modelId="{39152556-B781-4F1B-B29F-322E097A4B13}" type="pres">
      <dgm:prSet presAssocID="{A238042F-F509-4273-934D-A7BEE7354F6E}" presName="spacer" presStyleCnt="0"/>
      <dgm:spPr/>
    </dgm:pt>
    <dgm:pt modelId="{EA526609-FB53-4CCB-A4F8-00580D52C0D7}" type="pres">
      <dgm:prSet presAssocID="{D7B3B89C-1AE0-4C8D-A9EC-A711098378A8}" presName="parentText" presStyleLbl="node1" presStyleIdx="5" presStyleCnt="11">
        <dgm:presLayoutVars>
          <dgm:chMax val="0"/>
          <dgm:bulletEnabled val="1"/>
        </dgm:presLayoutVars>
      </dgm:prSet>
      <dgm:spPr/>
    </dgm:pt>
    <dgm:pt modelId="{FAD33468-262B-4814-A04D-08323B7805A6}" type="pres">
      <dgm:prSet presAssocID="{664FB459-CF4C-4604-9B69-2E04B59E77EA}" presName="spacer" presStyleCnt="0"/>
      <dgm:spPr/>
    </dgm:pt>
    <dgm:pt modelId="{430FD327-820D-42A7-82DD-8D00E4FFEB05}" type="pres">
      <dgm:prSet presAssocID="{E58792BE-02FB-4F87-BDC9-463A14FB9714}" presName="parentText" presStyleLbl="node1" presStyleIdx="6" presStyleCnt="11">
        <dgm:presLayoutVars>
          <dgm:chMax val="0"/>
          <dgm:bulletEnabled val="1"/>
        </dgm:presLayoutVars>
      </dgm:prSet>
      <dgm:spPr/>
    </dgm:pt>
    <dgm:pt modelId="{41A28CFF-3942-4F56-922F-CE5F8C926868}" type="pres">
      <dgm:prSet presAssocID="{19FAFEF5-9AB7-4B3A-AF69-786B77533F68}" presName="spacer" presStyleCnt="0"/>
      <dgm:spPr/>
    </dgm:pt>
    <dgm:pt modelId="{8753AD58-F5AF-45ED-8734-2FEBF04C5348}" type="pres">
      <dgm:prSet presAssocID="{5A4B7A4A-58B0-4B54-B304-6E082AD678A5}" presName="parentText" presStyleLbl="node1" presStyleIdx="7" presStyleCnt="11">
        <dgm:presLayoutVars>
          <dgm:chMax val="0"/>
          <dgm:bulletEnabled val="1"/>
        </dgm:presLayoutVars>
      </dgm:prSet>
      <dgm:spPr/>
    </dgm:pt>
    <dgm:pt modelId="{586DFCD9-97D9-4D29-B63A-05D3EA2C8A45}" type="pres">
      <dgm:prSet presAssocID="{324BBCE7-835E-469E-B0F2-73BA2D2E7884}" presName="spacer" presStyleCnt="0"/>
      <dgm:spPr/>
    </dgm:pt>
    <dgm:pt modelId="{BF31A798-4931-4833-A442-2E4F5AD67B3C}" type="pres">
      <dgm:prSet presAssocID="{368DB304-4BCE-479B-AF9C-C2156E24152F}" presName="parentText" presStyleLbl="node1" presStyleIdx="8" presStyleCnt="11">
        <dgm:presLayoutVars>
          <dgm:chMax val="0"/>
          <dgm:bulletEnabled val="1"/>
        </dgm:presLayoutVars>
      </dgm:prSet>
      <dgm:spPr/>
    </dgm:pt>
    <dgm:pt modelId="{FA8FD4E2-6B56-4BED-BB31-F3021A0B7E13}" type="pres">
      <dgm:prSet presAssocID="{3419495B-ED29-400F-A447-BEEFD6CE00AA}" presName="spacer" presStyleCnt="0"/>
      <dgm:spPr/>
    </dgm:pt>
    <dgm:pt modelId="{907EC63D-ED73-4F09-8C2A-2FE758F675CE}" type="pres">
      <dgm:prSet presAssocID="{744D04CB-6537-494E-A123-85FEE4E957E7}" presName="parentText" presStyleLbl="node1" presStyleIdx="9" presStyleCnt="11">
        <dgm:presLayoutVars>
          <dgm:chMax val="0"/>
          <dgm:bulletEnabled val="1"/>
        </dgm:presLayoutVars>
      </dgm:prSet>
      <dgm:spPr/>
    </dgm:pt>
    <dgm:pt modelId="{5009067F-BA4C-4556-B99B-68E1D541A7FA}" type="pres">
      <dgm:prSet presAssocID="{7E224446-78BB-4458-B2F4-60C69B39A88E}" presName="spacer" presStyleCnt="0"/>
      <dgm:spPr/>
    </dgm:pt>
    <dgm:pt modelId="{2B2D57A6-5BC3-49DB-8E1B-A8590CA6638E}" type="pres">
      <dgm:prSet presAssocID="{2BC14348-2825-486D-9E1A-50CB30836CE8}" presName="parentText" presStyleLbl="node1" presStyleIdx="10" presStyleCnt="11">
        <dgm:presLayoutVars>
          <dgm:chMax val="0"/>
          <dgm:bulletEnabled val="1"/>
        </dgm:presLayoutVars>
      </dgm:prSet>
      <dgm:spPr/>
    </dgm:pt>
  </dgm:ptLst>
  <dgm:cxnLst>
    <dgm:cxn modelId="{5D2CAA02-4868-4197-8942-C2C776784D93}" srcId="{DD3B5DE7-1621-4F84-88A1-7B8B1BE87D0E}" destId="{D8ACDD63-9DFB-4B40-A81E-68FBAB29B1CE}" srcOrd="2" destOrd="0" parTransId="{D00C7D9C-A95E-4FC7-9C6B-43E6AB1AFD26}" sibTransId="{64A46481-643A-484C-B1D5-4BED8E011B3C}"/>
    <dgm:cxn modelId="{4335DF03-C758-4D0E-8D41-616EDDE9CC27}" srcId="{DD3B5DE7-1621-4F84-88A1-7B8B1BE87D0E}" destId="{8A982B20-8357-4FA5-9C41-DBCC5D9A3B60}" srcOrd="0" destOrd="0" parTransId="{323D37E2-4B1D-4556-B358-A3CD32D89ECE}" sibTransId="{0412C405-E3FC-4D0D-B6CB-8C7D0CA57EF0}"/>
    <dgm:cxn modelId="{52B2480E-BAD4-4C9D-9680-4DAD33F6B3D8}" type="presOf" srcId="{8A982B20-8357-4FA5-9C41-DBCC5D9A3B60}" destId="{B6128F2D-1272-4AAB-9B6F-BEA9F9208BCF}" srcOrd="0" destOrd="0" presId="urn:microsoft.com/office/officeart/2005/8/layout/vList2"/>
    <dgm:cxn modelId="{8509532A-F2B8-468A-B856-AEF1536CFD78}" srcId="{DD3B5DE7-1621-4F84-88A1-7B8B1BE87D0E}" destId="{368DB304-4BCE-479B-AF9C-C2156E24152F}" srcOrd="8" destOrd="0" parTransId="{7FB47E3E-1517-486C-85CF-CDE8423F3E3D}" sibTransId="{3419495B-ED29-400F-A447-BEEFD6CE00AA}"/>
    <dgm:cxn modelId="{7C28E130-C67C-43DA-AE86-35D2BA2648DC}" srcId="{DD3B5DE7-1621-4F84-88A1-7B8B1BE87D0E}" destId="{2BC14348-2825-486D-9E1A-50CB30836CE8}" srcOrd="10" destOrd="0" parTransId="{57EFA267-899E-4AF3-8E56-2702C7B57B98}" sibTransId="{6A54BA51-91D2-490C-BAC1-71C634B9B33C}"/>
    <dgm:cxn modelId="{B636373A-C26C-4DCB-9134-8D1755B01244}" type="presOf" srcId="{5A4B7A4A-58B0-4B54-B304-6E082AD678A5}" destId="{8753AD58-F5AF-45ED-8734-2FEBF04C5348}" srcOrd="0" destOrd="0" presId="urn:microsoft.com/office/officeart/2005/8/layout/vList2"/>
    <dgm:cxn modelId="{D8AF743A-3C52-4A17-843B-FD6E0934826A}" type="presOf" srcId="{7D75EA12-FE5E-473C-9F37-F0FBF89BBCE2}" destId="{6F9769DF-95FA-4193-A749-3FD3B6B588DA}" srcOrd="0" destOrd="0" presId="urn:microsoft.com/office/officeart/2005/8/layout/vList2"/>
    <dgm:cxn modelId="{3AF5113B-A2D5-4149-A47F-30CBFD3031C6}" srcId="{DD3B5DE7-1621-4F84-88A1-7B8B1BE87D0E}" destId="{D7B3B89C-1AE0-4C8D-A9EC-A711098378A8}" srcOrd="5" destOrd="0" parTransId="{53D309B3-13E9-4359-977C-AC3C6DE63F14}" sibTransId="{664FB459-CF4C-4604-9B69-2E04B59E77EA}"/>
    <dgm:cxn modelId="{78C3A25C-0386-4E47-822B-3980A0019618}" type="presOf" srcId="{368DB304-4BCE-479B-AF9C-C2156E24152F}" destId="{BF31A798-4931-4833-A442-2E4F5AD67B3C}" srcOrd="0" destOrd="0" presId="urn:microsoft.com/office/officeart/2005/8/layout/vList2"/>
    <dgm:cxn modelId="{44A08D47-E935-42ED-A81E-3815156EECDE}" type="presOf" srcId="{DD3B5DE7-1621-4F84-88A1-7B8B1BE87D0E}" destId="{F618F8CF-3CFD-4C90-BD3F-6327CE84A42B}" srcOrd="0" destOrd="0" presId="urn:microsoft.com/office/officeart/2005/8/layout/vList2"/>
    <dgm:cxn modelId="{5089E64D-2C54-47A3-A04C-93E4CED4D236}" srcId="{DD3B5DE7-1621-4F84-88A1-7B8B1BE87D0E}" destId="{7D75EA12-FE5E-473C-9F37-F0FBF89BBCE2}" srcOrd="1" destOrd="0" parTransId="{85F9792E-12BC-426A-B747-D8B600655A6D}" sibTransId="{124DDAEC-2878-484F-9D5E-A814BFC585A5}"/>
    <dgm:cxn modelId="{8C5EA46F-8B01-477C-AA71-A5A517DB29D4}" srcId="{DD3B5DE7-1621-4F84-88A1-7B8B1BE87D0E}" destId="{5A4B7A4A-58B0-4B54-B304-6E082AD678A5}" srcOrd="7" destOrd="0" parTransId="{4CBE78AB-302B-43ED-B975-872082BB1E80}" sibTransId="{324BBCE7-835E-469E-B0F2-73BA2D2E7884}"/>
    <dgm:cxn modelId="{D0E7D071-4EC4-4157-9F45-8AD0FB573156}" srcId="{DD3B5DE7-1621-4F84-88A1-7B8B1BE87D0E}" destId="{E58792BE-02FB-4F87-BDC9-463A14FB9714}" srcOrd="6" destOrd="0" parTransId="{8FDF3AA5-9FF3-4925-99A3-6E1C26D4AD57}" sibTransId="{19FAFEF5-9AB7-4B3A-AF69-786B77533F68}"/>
    <dgm:cxn modelId="{09707273-4DBB-4F66-AAC4-F63C6FA64CFB}" srcId="{DD3B5DE7-1621-4F84-88A1-7B8B1BE87D0E}" destId="{32821B49-2B46-457A-B995-8A18EE0919DE}" srcOrd="3" destOrd="0" parTransId="{75193045-9042-499E-9248-11F133F4F143}" sibTransId="{1E8A9C4C-1147-4DD5-9A89-9DE99E136DF6}"/>
    <dgm:cxn modelId="{6A97618A-B660-48B7-888B-0A896474E3C6}" type="presOf" srcId="{D7B3B89C-1AE0-4C8D-A9EC-A711098378A8}" destId="{EA526609-FB53-4CCB-A4F8-00580D52C0D7}" srcOrd="0" destOrd="0" presId="urn:microsoft.com/office/officeart/2005/8/layout/vList2"/>
    <dgm:cxn modelId="{141D1B91-8DE3-49E1-AAB2-8DC18BF44BA2}" srcId="{DD3B5DE7-1621-4F84-88A1-7B8B1BE87D0E}" destId="{850AE05A-81A4-4A57-986C-E53E53EC8A2C}" srcOrd="4" destOrd="0" parTransId="{654CC9A0-4DC1-4DCB-9E50-0A3C2B020AD5}" sibTransId="{A238042F-F509-4273-934D-A7BEE7354F6E}"/>
    <dgm:cxn modelId="{080240A9-535A-4F99-AEA6-1AE11AFD4365}" type="presOf" srcId="{E58792BE-02FB-4F87-BDC9-463A14FB9714}" destId="{430FD327-820D-42A7-82DD-8D00E4FFEB05}" srcOrd="0" destOrd="0" presId="urn:microsoft.com/office/officeart/2005/8/layout/vList2"/>
    <dgm:cxn modelId="{65E4A7B9-D012-4BE6-83DD-0F3D708654DC}" type="presOf" srcId="{32821B49-2B46-457A-B995-8A18EE0919DE}" destId="{2636DCDA-2035-4E59-8B0D-4E0FA8C14C96}" srcOrd="0" destOrd="0" presId="urn:microsoft.com/office/officeart/2005/8/layout/vList2"/>
    <dgm:cxn modelId="{5E6CADC5-EFDB-4DDB-828E-95883A3E3D2F}" type="presOf" srcId="{2BC14348-2825-486D-9E1A-50CB30836CE8}" destId="{2B2D57A6-5BC3-49DB-8E1B-A8590CA6638E}" srcOrd="0" destOrd="0" presId="urn:microsoft.com/office/officeart/2005/8/layout/vList2"/>
    <dgm:cxn modelId="{FA5F01E0-ECF2-4E7B-93A6-1D5D2766902F}" srcId="{DD3B5DE7-1621-4F84-88A1-7B8B1BE87D0E}" destId="{744D04CB-6537-494E-A123-85FEE4E957E7}" srcOrd="9" destOrd="0" parTransId="{ECD3DEC8-8A5E-4CA0-82DC-C1344D9E5DB0}" sibTransId="{7E224446-78BB-4458-B2F4-60C69B39A88E}"/>
    <dgm:cxn modelId="{BCAF63E3-B947-4745-865A-24F67B392EBF}" type="presOf" srcId="{744D04CB-6537-494E-A123-85FEE4E957E7}" destId="{907EC63D-ED73-4F09-8C2A-2FE758F675CE}" srcOrd="0" destOrd="0" presId="urn:microsoft.com/office/officeart/2005/8/layout/vList2"/>
    <dgm:cxn modelId="{DBDA84E6-F585-4BB9-B9F9-5ABA0E9E5CC8}" type="presOf" srcId="{850AE05A-81A4-4A57-986C-E53E53EC8A2C}" destId="{1CD0B198-C3E0-4F13-AA0D-41A8FA83DDA0}" srcOrd="0" destOrd="0" presId="urn:microsoft.com/office/officeart/2005/8/layout/vList2"/>
    <dgm:cxn modelId="{FCEEB5FA-B39A-485C-86B0-108D3A14D834}" type="presOf" srcId="{D8ACDD63-9DFB-4B40-A81E-68FBAB29B1CE}" destId="{3B806139-FFDE-4E1F-AC58-52DB22CB97DD}" srcOrd="0" destOrd="0" presId="urn:microsoft.com/office/officeart/2005/8/layout/vList2"/>
    <dgm:cxn modelId="{E92BA9FF-58DB-476E-B29B-7C908469D6F3}" type="presParOf" srcId="{F618F8CF-3CFD-4C90-BD3F-6327CE84A42B}" destId="{B6128F2D-1272-4AAB-9B6F-BEA9F9208BCF}" srcOrd="0" destOrd="0" presId="urn:microsoft.com/office/officeart/2005/8/layout/vList2"/>
    <dgm:cxn modelId="{49C7549F-0157-400C-BF93-108243C80900}" type="presParOf" srcId="{F618F8CF-3CFD-4C90-BD3F-6327CE84A42B}" destId="{1726D82B-F2AF-4CA8-B806-5A1652C5877B}" srcOrd="1" destOrd="0" presId="urn:microsoft.com/office/officeart/2005/8/layout/vList2"/>
    <dgm:cxn modelId="{8BD833DD-C647-4B3F-B0EC-5783E5A60360}" type="presParOf" srcId="{F618F8CF-3CFD-4C90-BD3F-6327CE84A42B}" destId="{6F9769DF-95FA-4193-A749-3FD3B6B588DA}" srcOrd="2" destOrd="0" presId="urn:microsoft.com/office/officeart/2005/8/layout/vList2"/>
    <dgm:cxn modelId="{E5966E3D-ED09-4841-AA9C-4936AD2F3D69}" type="presParOf" srcId="{F618F8CF-3CFD-4C90-BD3F-6327CE84A42B}" destId="{0E122453-E892-4D0C-B4DE-85223C69CBD4}" srcOrd="3" destOrd="0" presId="urn:microsoft.com/office/officeart/2005/8/layout/vList2"/>
    <dgm:cxn modelId="{B36CDF8D-12CB-4D0E-AC57-6B17F07915F0}" type="presParOf" srcId="{F618F8CF-3CFD-4C90-BD3F-6327CE84A42B}" destId="{3B806139-FFDE-4E1F-AC58-52DB22CB97DD}" srcOrd="4" destOrd="0" presId="urn:microsoft.com/office/officeart/2005/8/layout/vList2"/>
    <dgm:cxn modelId="{CCC851C2-65C2-4F10-A2A9-89F5D933089B}" type="presParOf" srcId="{F618F8CF-3CFD-4C90-BD3F-6327CE84A42B}" destId="{DE3B3373-5B10-464A-B1AA-147F045A89B6}" srcOrd="5" destOrd="0" presId="urn:microsoft.com/office/officeart/2005/8/layout/vList2"/>
    <dgm:cxn modelId="{AD432FE1-F7BC-477D-8574-38454ED421DE}" type="presParOf" srcId="{F618F8CF-3CFD-4C90-BD3F-6327CE84A42B}" destId="{2636DCDA-2035-4E59-8B0D-4E0FA8C14C96}" srcOrd="6" destOrd="0" presId="urn:microsoft.com/office/officeart/2005/8/layout/vList2"/>
    <dgm:cxn modelId="{718F6354-DE64-41D6-8004-2D02F12B6D90}" type="presParOf" srcId="{F618F8CF-3CFD-4C90-BD3F-6327CE84A42B}" destId="{FAF59519-17A7-4B87-8703-5AEAB14C5B20}" srcOrd="7" destOrd="0" presId="urn:microsoft.com/office/officeart/2005/8/layout/vList2"/>
    <dgm:cxn modelId="{8052A4DC-BAC2-435F-ACE7-B720D24D524F}" type="presParOf" srcId="{F618F8CF-3CFD-4C90-BD3F-6327CE84A42B}" destId="{1CD0B198-C3E0-4F13-AA0D-41A8FA83DDA0}" srcOrd="8" destOrd="0" presId="urn:microsoft.com/office/officeart/2005/8/layout/vList2"/>
    <dgm:cxn modelId="{F35EBB18-4EF0-4130-8DAD-10C076F11A49}" type="presParOf" srcId="{F618F8CF-3CFD-4C90-BD3F-6327CE84A42B}" destId="{39152556-B781-4F1B-B29F-322E097A4B13}" srcOrd="9" destOrd="0" presId="urn:microsoft.com/office/officeart/2005/8/layout/vList2"/>
    <dgm:cxn modelId="{C53B49D8-D7C6-4F59-8097-4D84A7DBF505}" type="presParOf" srcId="{F618F8CF-3CFD-4C90-BD3F-6327CE84A42B}" destId="{EA526609-FB53-4CCB-A4F8-00580D52C0D7}" srcOrd="10" destOrd="0" presId="urn:microsoft.com/office/officeart/2005/8/layout/vList2"/>
    <dgm:cxn modelId="{F2959106-E72E-4ECA-95D8-96FEBA302FC6}" type="presParOf" srcId="{F618F8CF-3CFD-4C90-BD3F-6327CE84A42B}" destId="{FAD33468-262B-4814-A04D-08323B7805A6}" srcOrd="11" destOrd="0" presId="urn:microsoft.com/office/officeart/2005/8/layout/vList2"/>
    <dgm:cxn modelId="{BCA184DB-5610-4AB8-9A97-EB8DDE38DC9E}" type="presParOf" srcId="{F618F8CF-3CFD-4C90-BD3F-6327CE84A42B}" destId="{430FD327-820D-42A7-82DD-8D00E4FFEB05}" srcOrd="12" destOrd="0" presId="urn:microsoft.com/office/officeart/2005/8/layout/vList2"/>
    <dgm:cxn modelId="{B8B668DC-3266-4CB0-8861-F861EB48E42F}" type="presParOf" srcId="{F618F8CF-3CFD-4C90-BD3F-6327CE84A42B}" destId="{41A28CFF-3942-4F56-922F-CE5F8C926868}" srcOrd="13" destOrd="0" presId="urn:microsoft.com/office/officeart/2005/8/layout/vList2"/>
    <dgm:cxn modelId="{D697F606-DEBB-4A72-BCDF-AED1D9B860A8}" type="presParOf" srcId="{F618F8CF-3CFD-4C90-BD3F-6327CE84A42B}" destId="{8753AD58-F5AF-45ED-8734-2FEBF04C5348}" srcOrd="14" destOrd="0" presId="urn:microsoft.com/office/officeart/2005/8/layout/vList2"/>
    <dgm:cxn modelId="{B193923E-B127-4E46-9760-B4E9AB2FC58C}" type="presParOf" srcId="{F618F8CF-3CFD-4C90-BD3F-6327CE84A42B}" destId="{586DFCD9-97D9-4D29-B63A-05D3EA2C8A45}" srcOrd="15" destOrd="0" presId="urn:microsoft.com/office/officeart/2005/8/layout/vList2"/>
    <dgm:cxn modelId="{50022CAC-B846-4187-98DD-FD23C91C1E2B}" type="presParOf" srcId="{F618F8CF-3CFD-4C90-BD3F-6327CE84A42B}" destId="{BF31A798-4931-4833-A442-2E4F5AD67B3C}" srcOrd="16" destOrd="0" presId="urn:microsoft.com/office/officeart/2005/8/layout/vList2"/>
    <dgm:cxn modelId="{EF77699F-051C-45D8-A405-F1E4D1659E33}" type="presParOf" srcId="{F618F8CF-3CFD-4C90-BD3F-6327CE84A42B}" destId="{FA8FD4E2-6B56-4BED-BB31-F3021A0B7E13}" srcOrd="17" destOrd="0" presId="urn:microsoft.com/office/officeart/2005/8/layout/vList2"/>
    <dgm:cxn modelId="{94823E84-5A52-44EC-8459-BB007399B771}" type="presParOf" srcId="{F618F8CF-3CFD-4C90-BD3F-6327CE84A42B}" destId="{907EC63D-ED73-4F09-8C2A-2FE758F675CE}" srcOrd="18" destOrd="0" presId="urn:microsoft.com/office/officeart/2005/8/layout/vList2"/>
    <dgm:cxn modelId="{F7772E49-D23F-486E-AD30-0FCF6226E415}" type="presParOf" srcId="{F618F8CF-3CFD-4C90-BD3F-6327CE84A42B}" destId="{5009067F-BA4C-4556-B99B-68E1D541A7FA}" srcOrd="19" destOrd="0" presId="urn:microsoft.com/office/officeart/2005/8/layout/vList2"/>
    <dgm:cxn modelId="{6983C204-4F49-4A4C-A667-22D9512FB637}" type="presParOf" srcId="{F618F8CF-3CFD-4C90-BD3F-6327CE84A42B}" destId="{2B2D57A6-5BC3-49DB-8E1B-A8590CA6638E}"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76C54A-5331-4DDD-AF6D-F96442355494}" type="doc">
      <dgm:prSet loTypeId="urn:microsoft.com/office/officeart/2018/2/layout/IconLabelList" loCatId="icon" qsTypeId="urn:microsoft.com/office/officeart/2005/8/quickstyle/simple5" qsCatId="simple" csTypeId="urn:microsoft.com/office/officeart/2018/5/colors/Iconchunking_neutralbg_accent2_2" csCatId="accent2" phldr="1"/>
      <dgm:spPr/>
      <dgm:t>
        <a:bodyPr/>
        <a:lstStyle/>
        <a:p>
          <a:endParaRPr lang="en-US"/>
        </a:p>
      </dgm:t>
    </dgm:pt>
    <dgm:pt modelId="{3356B7E1-982E-4ECE-95A6-E08A3221AC63}">
      <dgm:prSet/>
      <dgm:spPr/>
      <dgm:t>
        <a:bodyPr/>
        <a:lstStyle/>
        <a:p>
          <a:pPr>
            <a:lnSpc>
              <a:spcPct val="100000"/>
            </a:lnSpc>
          </a:pPr>
          <a:r>
            <a:rPr lang="en-CA"/>
            <a:t> 12 months Data</a:t>
          </a:r>
          <a:endParaRPr lang="en-US"/>
        </a:p>
      </dgm:t>
    </dgm:pt>
    <dgm:pt modelId="{FB6300B8-31CC-4FE7-A85F-296088ACC88B}" type="parTrans" cxnId="{2026743B-70D0-48DC-956E-62AD0CAE6D91}">
      <dgm:prSet/>
      <dgm:spPr/>
      <dgm:t>
        <a:bodyPr/>
        <a:lstStyle/>
        <a:p>
          <a:endParaRPr lang="en-US"/>
        </a:p>
      </dgm:t>
    </dgm:pt>
    <dgm:pt modelId="{8FBDC25B-9B8C-4F67-9575-10521D48CCCB}" type="sibTrans" cxnId="{2026743B-70D0-48DC-956E-62AD0CAE6D91}">
      <dgm:prSet/>
      <dgm:spPr/>
      <dgm:t>
        <a:bodyPr/>
        <a:lstStyle/>
        <a:p>
          <a:endParaRPr lang="en-US"/>
        </a:p>
      </dgm:t>
    </dgm:pt>
    <dgm:pt modelId="{36BD748B-D0CA-4A3C-95CC-1E9028130BCA}">
      <dgm:prSet/>
      <dgm:spPr/>
      <dgm:t>
        <a:bodyPr/>
        <a:lstStyle/>
        <a:p>
          <a:pPr>
            <a:lnSpc>
              <a:spcPct val="100000"/>
            </a:lnSpc>
          </a:pPr>
          <a:r>
            <a:rPr lang="en-CA"/>
            <a:t>7 million rows</a:t>
          </a:r>
          <a:endParaRPr lang="en-US"/>
        </a:p>
      </dgm:t>
    </dgm:pt>
    <dgm:pt modelId="{48DF10F3-68C6-405C-B445-46D5A1C763D7}" type="parTrans" cxnId="{47677367-1DC4-446E-9078-4FC5AAD3C2B9}">
      <dgm:prSet/>
      <dgm:spPr/>
      <dgm:t>
        <a:bodyPr/>
        <a:lstStyle/>
        <a:p>
          <a:endParaRPr lang="en-US"/>
        </a:p>
      </dgm:t>
    </dgm:pt>
    <dgm:pt modelId="{DC152EA9-B3CB-40C9-B4C0-EB28E7C26122}" type="sibTrans" cxnId="{47677367-1DC4-446E-9078-4FC5AAD3C2B9}">
      <dgm:prSet/>
      <dgm:spPr/>
      <dgm:t>
        <a:bodyPr/>
        <a:lstStyle/>
        <a:p>
          <a:endParaRPr lang="en-US"/>
        </a:p>
      </dgm:t>
    </dgm:pt>
    <dgm:pt modelId="{A3ABE11F-6034-4A74-B46C-A61A198F2849}">
      <dgm:prSet/>
      <dgm:spPr/>
      <dgm:t>
        <a:bodyPr/>
        <a:lstStyle/>
        <a:p>
          <a:pPr>
            <a:lnSpc>
              <a:spcPct val="100000"/>
            </a:lnSpc>
          </a:pPr>
          <a:r>
            <a:rPr lang="en-CA"/>
            <a:t>Subset for the categorical model</a:t>
          </a:r>
          <a:endParaRPr lang="en-US"/>
        </a:p>
      </dgm:t>
    </dgm:pt>
    <dgm:pt modelId="{F5DA199F-DE7C-46E7-BF8B-EB653D986108}" type="parTrans" cxnId="{40F7FAA9-197A-43B2-AA0C-967E75A23F39}">
      <dgm:prSet/>
      <dgm:spPr/>
      <dgm:t>
        <a:bodyPr/>
        <a:lstStyle/>
        <a:p>
          <a:endParaRPr lang="en-US"/>
        </a:p>
      </dgm:t>
    </dgm:pt>
    <dgm:pt modelId="{7D73AE05-9720-42C4-9388-EE2C65DCD0EA}" type="sibTrans" cxnId="{40F7FAA9-197A-43B2-AA0C-967E75A23F39}">
      <dgm:prSet/>
      <dgm:spPr/>
      <dgm:t>
        <a:bodyPr/>
        <a:lstStyle/>
        <a:p>
          <a:endParaRPr lang="en-US"/>
        </a:p>
      </dgm:t>
    </dgm:pt>
    <dgm:pt modelId="{EF474485-4BA8-410D-A5BF-EF97406AF797}">
      <dgm:prSet/>
      <dgm:spPr/>
      <dgm:t>
        <a:bodyPr/>
        <a:lstStyle/>
        <a:p>
          <a:pPr>
            <a:lnSpc>
              <a:spcPct val="100000"/>
            </a:lnSpc>
          </a:pPr>
          <a:r>
            <a:rPr lang="en-US"/>
            <a:t>Spinning wheels for data extraction</a:t>
          </a:r>
        </a:p>
      </dgm:t>
    </dgm:pt>
    <dgm:pt modelId="{CDBBDB8D-2C99-4E24-9A98-63223791EA4C}" type="parTrans" cxnId="{149E77B9-EDCE-47B3-9962-E9F07DDD1D9C}">
      <dgm:prSet/>
      <dgm:spPr/>
      <dgm:t>
        <a:bodyPr/>
        <a:lstStyle/>
        <a:p>
          <a:endParaRPr lang="en-US"/>
        </a:p>
      </dgm:t>
    </dgm:pt>
    <dgm:pt modelId="{46AB987D-1DB8-4801-A3D8-A84091A7E6D7}" type="sibTrans" cxnId="{149E77B9-EDCE-47B3-9962-E9F07DDD1D9C}">
      <dgm:prSet/>
      <dgm:spPr/>
      <dgm:t>
        <a:bodyPr/>
        <a:lstStyle/>
        <a:p>
          <a:endParaRPr lang="en-US"/>
        </a:p>
      </dgm:t>
    </dgm:pt>
    <dgm:pt modelId="{DD69C7DC-1549-4636-9DF9-460BD42EB7E5}">
      <dgm:prSet/>
      <dgm:spPr/>
      <dgm:t>
        <a:bodyPr/>
        <a:lstStyle/>
        <a:p>
          <a:pPr>
            <a:lnSpc>
              <a:spcPct val="100000"/>
            </a:lnSpc>
          </a:pPr>
          <a:r>
            <a:rPr lang="en-US"/>
            <a:t>Fraction of Data used </a:t>
          </a:r>
        </a:p>
      </dgm:t>
    </dgm:pt>
    <dgm:pt modelId="{EF9A9EAF-9BA3-40E5-9645-D49C71E503FC}" type="parTrans" cxnId="{267D866F-7840-40F8-94B6-21BC80795F70}">
      <dgm:prSet/>
      <dgm:spPr/>
      <dgm:t>
        <a:bodyPr/>
        <a:lstStyle/>
        <a:p>
          <a:endParaRPr lang="en-US"/>
        </a:p>
      </dgm:t>
    </dgm:pt>
    <dgm:pt modelId="{2658B72C-C577-47FC-9D11-6E9394BE8D05}" type="sibTrans" cxnId="{267D866F-7840-40F8-94B6-21BC80795F70}">
      <dgm:prSet/>
      <dgm:spPr/>
      <dgm:t>
        <a:bodyPr/>
        <a:lstStyle/>
        <a:p>
          <a:endParaRPr lang="en-US"/>
        </a:p>
      </dgm:t>
    </dgm:pt>
    <dgm:pt modelId="{93D0BFB8-6B8C-440B-832C-8B88A7D0B44C}">
      <dgm:prSet/>
      <dgm:spPr/>
      <dgm:t>
        <a:bodyPr/>
        <a:lstStyle/>
        <a:p>
          <a:pPr>
            <a:lnSpc>
              <a:spcPct val="100000"/>
            </a:lnSpc>
          </a:pPr>
          <a:r>
            <a:rPr lang="en-US"/>
            <a:t>15% of 7 million</a:t>
          </a:r>
        </a:p>
      </dgm:t>
    </dgm:pt>
    <dgm:pt modelId="{C9C256C1-6A78-4284-AA19-6F6593A48773}" type="parTrans" cxnId="{6D8216ED-FA34-450E-A4A2-EF9CBA080E40}">
      <dgm:prSet/>
      <dgm:spPr/>
      <dgm:t>
        <a:bodyPr/>
        <a:lstStyle/>
        <a:p>
          <a:endParaRPr lang="en-CA"/>
        </a:p>
      </dgm:t>
    </dgm:pt>
    <dgm:pt modelId="{7A9BE864-E800-4F9C-9ECA-FF6538462A11}" type="sibTrans" cxnId="{6D8216ED-FA34-450E-A4A2-EF9CBA080E40}">
      <dgm:prSet/>
      <dgm:spPr/>
      <dgm:t>
        <a:bodyPr/>
        <a:lstStyle/>
        <a:p>
          <a:endParaRPr lang="en-CA"/>
        </a:p>
      </dgm:t>
    </dgm:pt>
    <dgm:pt modelId="{D3668A64-00C6-4785-A3F9-CDDF55407075}" type="pres">
      <dgm:prSet presAssocID="{EC76C54A-5331-4DDD-AF6D-F96442355494}" presName="root" presStyleCnt="0">
        <dgm:presLayoutVars>
          <dgm:dir/>
          <dgm:resizeHandles val="exact"/>
        </dgm:presLayoutVars>
      </dgm:prSet>
      <dgm:spPr/>
    </dgm:pt>
    <dgm:pt modelId="{AD997BD7-5DCA-41D9-AA29-3684EE9EA783}" type="pres">
      <dgm:prSet presAssocID="{3356B7E1-982E-4ECE-95A6-E08A3221AC63}" presName="compNode" presStyleCnt="0"/>
      <dgm:spPr/>
    </dgm:pt>
    <dgm:pt modelId="{FD33BA36-0C0D-4692-9ADA-8484C610565B}" type="pres">
      <dgm:prSet presAssocID="{3356B7E1-982E-4ECE-95A6-E08A3221AC6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120CDF38-2CCF-419A-962D-902D5B3E7479}" type="pres">
      <dgm:prSet presAssocID="{3356B7E1-982E-4ECE-95A6-E08A3221AC63}" presName="spaceRect" presStyleCnt="0"/>
      <dgm:spPr/>
    </dgm:pt>
    <dgm:pt modelId="{0CC66F88-2724-449B-88E7-0E3A8DE7B350}" type="pres">
      <dgm:prSet presAssocID="{3356B7E1-982E-4ECE-95A6-E08A3221AC63}" presName="textRect" presStyleLbl="revTx" presStyleIdx="0" presStyleCnt="6">
        <dgm:presLayoutVars>
          <dgm:chMax val="1"/>
          <dgm:chPref val="1"/>
        </dgm:presLayoutVars>
      </dgm:prSet>
      <dgm:spPr/>
    </dgm:pt>
    <dgm:pt modelId="{3B847E1F-338D-4896-85E7-99B850942989}" type="pres">
      <dgm:prSet presAssocID="{8FBDC25B-9B8C-4F67-9575-10521D48CCCB}" presName="sibTrans" presStyleCnt="0"/>
      <dgm:spPr/>
    </dgm:pt>
    <dgm:pt modelId="{37BBA8DB-3F94-47F5-AB3A-F814FF27D2D9}" type="pres">
      <dgm:prSet presAssocID="{36BD748B-D0CA-4A3C-95CC-1E9028130BCA}" presName="compNode" presStyleCnt="0"/>
      <dgm:spPr/>
    </dgm:pt>
    <dgm:pt modelId="{44F67C79-6642-4992-8CEA-2278AB7DC74D}" type="pres">
      <dgm:prSet presAssocID="{36BD748B-D0CA-4A3C-95CC-1E9028130BC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atabase"/>
        </a:ext>
      </dgm:extLst>
    </dgm:pt>
    <dgm:pt modelId="{6E932967-483A-4CAF-9780-7A1D7DB3EA08}" type="pres">
      <dgm:prSet presAssocID="{36BD748B-D0CA-4A3C-95CC-1E9028130BCA}" presName="spaceRect" presStyleCnt="0"/>
      <dgm:spPr/>
    </dgm:pt>
    <dgm:pt modelId="{4BA9BEF5-B3C2-4D16-BE8D-992EDA0A3287}" type="pres">
      <dgm:prSet presAssocID="{36BD748B-D0CA-4A3C-95CC-1E9028130BCA}" presName="textRect" presStyleLbl="revTx" presStyleIdx="1" presStyleCnt="6">
        <dgm:presLayoutVars>
          <dgm:chMax val="1"/>
          <dgm:chPref val="1"/>
        </dgm:presLayoutVars>
      </dgm:prSet>
      <dgm:spPr/>
    </dgm:pt>
    <dgm:pt modelId="{36D8B0A0-063A-42B7-8E74-236A45A516F2}" type="pres">
      <dgm:prSet presAssocID="{DC152EA9-B3CB-40C9-B4C0-EB28E7C26122}" presName="sibTrans" presStyleCnt="0"/>
      <dgm:spPr/>
    </dgm:pt>
    <dgm:pt modelId="{0F3C45A9-E14F-41D2-A0AE-36A3606B7002}" type="pres">
      <dgm:prSet presAssocID="{A3ABE11F-6034-4A74-B46C-A61A198F2849}" presName="compNode" presStyleCnt="0"/>
      <dgm:spPr/>
    </dgm:pt>
    <dgm:pt modelId="{344575E5-D0C6-456E-92F7-89F95129CB74}" type="pres">
      <dgm:prSet presAssocID="{A3ABE11F-6034-4A74-B46C-A61A198F284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E3F66337-3957-4335-8749-470033FC8E7C}" type="pres">
      <dgm:prSet presAssocID="{A3ABE11F-6034-4A74-B46C-A61A198F2849}" presName="spaceRect" presStyleCnt="0"/>
      <dgm:spPr/>
    </dgm:pt>
    <dgm:pt modelId="{9EDB90DC-AA3F-4E8A-B288-99399C62DBF0}" type="pres">
      <dgm:prSet presAssocID="{A3ABE11F-6034-4A74-B46C-A61A198F2849}" presName="textRect" presStyleLbl="revTx" presStyleIdx="2" presStyleCnt="6">
        <dgm:presLayoutVars>
          <dgm:chMax val="1"/>
          <dgm:chPref val="1"/>
        </dgm:presLayoutVars>
      </dgm:prSet>
      <dgm:spPr/>
    </dgm:pt>
    <dgm:pt modelId="{A41649E9-7515-40C6-BB76-185F193DB706}" type="pres">
      <dgm:prSet presAssocID="{7D73AE05-9720-42C4-9388-EE2C65DCD0EA}" presName="sibTrans" presStyleCnt="0"/>
      <dgm:spPr/>
    </dgm:pt>
    <dgm:pt modelId="{F48E2C4E-D990-41DF-A555-A6FF93FCACCA}" type="pres">
      <dgm:prSet presAssocID="{EF474485-4BA8-410D-A5BF-EF97406AF797}" presName="compNode" presStyleCnt="0"/>
      <dgm:spPr/>
    </dgm:pt>
    <dgm:pt modelId="{F9217DE6-6F7B-4D5E-A1B8-AC5DCAC4B6A1}" type="pres">
      <dgm:prSet presAssocID="{EF474485-4BA8-410D-A5BF-EF97406AF797}"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esentation with pie chart"/>
        </a:ext>
      </dgm:extLst>
    </dgm:pt>
    <dgm:pt modelId="{0E85A769-814E-4D1D-961C-2823DC2FEE83}" type="pres">
      <dgm:prSet presAssocID="{EF474485-4BA8-410D-A5BF-EF97406AF797}" presName="spaceRect" presStyleCnt="0"/>
      <dgm:spPr/>
    </dgm:pt>
    <dgm:pt modelId="{CD2B3530-7F9D-443B-BD4A-2CF7BE143B6A}" type="pres">
      <dgm:prSet presAssocID="{EF474485-4BA8-410D-A5BF-EF97406AF797}" presName="textRect" presStyleLbl="revTx" presStyleIdx="3" presStyleCnt="6">
        <dgm:presLayoutVars>
          <dgm:chMax val="1"/>
          <dgm:chPref val="1"/>
        </dgm:presLayoutVars>
      </dgm:prSet>
      <dgm:spPr/>
    </dgm:pt>
    <dgm:pt modelId="{651DF8E0-1B66-4E3E-89E3-2FBB7D7A9606}" type="pres">
      <dgm:prSet presAssocID="{46AB987D-1DB8-4801-A3D8-A84091A7E6D7}" presName="sibTrans" presStyleCnt="0"/>
      <dgm:spPr/>
    </dgm:pt>
    <dgm:pt modelId="{5A66AA0A-9082-4ED7-BD67-873953B9F798}" type="pres">
      <dgm:prSet presAssocID="{DD69C7DC-1549-4636-9DF9-460BD42EB7E5}" presName="compNode" presStyleCnt="0"/>
      <dgm:spPr/>
    </dgm:pt>
    <dgm:pt modelId="{810DF9D8-833B-45C9-BA08-241E2C0E1F70}" type="pres">
      <dgm:prSet presAssocID="{DD69C7DC-1549-4636-9DF9-460BD42EB7E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ubtitles"/>
        </a:ext>
      </dgm:extLst>
    </dgm:pt>
    <dgm:pt modelId="{BCE5D288-5AD8-4013-B484-0A4FB6C9D021}" type="pres">
      <dgm:prSet presAssocID="{DD69C7DC-1549-4636-9DF9-460BD42EB7E5}" presName="spaceRect" presStyleCnt="0"/>
      <dgm:spPr/>
    </dgm:pt>
    <dgm:pt modelId="{6D0AD0FB-FC63-444A-A104-93F033CBA30B}" type="pres">
      <dgm:prSet presAssocID="{DD69C7DC-1549-4636-9DF9-460BD42EB7E5}" presName="textRect" presStyleLbl="revTx" presStyleIdx="4" presStyleCnt="6">
        <dgm:presLayoutVars>
          <dgm:chMax val="1"/>
          <dgm:chPref val="1"/>
        </dgm:presLayoutVars>
      </dgm:prSet>
      <dgm:spPr/>
    </dgm:pt>
    <dgm:pt modelId="{DCDD6210-45C4-43B3-BB9F-0AD085B42B6F}" type="pres">
      <dgm:prSet presAssocID="{2658B72C-C577-47FC-9D11-6E9394BE8D05}" presName="sibTrans" presStyleCnt="0"/>
      <dgm:spPr/>
    </dgm:pt>
    <dgm:pt modelId="{8E923E4D-E68F-40E9-9353-3D41382A4E60}" type="pres">
      <dgm:prSet presAssocID="{93D0BFB8-6B8C-440B-832C-8B88A7D0B44C}" presName="compNode" presStyleCnt="0"/>
      <dgm:spPr/>
    </dgm:pt>
    <dgm:pt modelId="{C0CA14A0-2F91-46DE-A213-48646FBE3F96}" type="pres">
      <dgm:prSet presAssocID="{93D0BFB8-6B8C-440B-832C-8B88A7D0B44C}"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ullseye"/>
        </a:ext>
      </dgm:extLst>
    </dgm:pt>
    <dgm:pt modelId="{12CB8AF2-7539-44A1-A720-F9FB4AD787F7}" type="pres">
      <dgm:prSet presAssocID="{93D0BFB8-6B8C-440B-832C-8B88A7D0B44C}" presName="spaceRect" presStyleCnt="0"/>
      <dgm:spPr/>
    </dgm:pt>
    <dgm:pt modelId="{B10D5E66-2DB9-46FC-969A-7C731A66931C}" type="pres">
      <dgm:prSet presAssocID="{93D0BFB8-6B8C-440B-832C-8B88A7D0B44C}" presName="textRect" presStyleLbl="revTx" presStyleIdx="5" presStyleCnt="6">
        <dgm:presLayoutVars>
          <dgm:chMax val="1"/>
          <dgm:chPref val="1"/>
        </dgm:presLayoutVars>
      </dgm:prSet>
      <dgm:spPr/>
    </dgm:pt>
  </dgm:ptLst>
  <dgm:cxnLst>
    <dgm:cxn modelId="{8EE23E0E-8EEE-4BB6-BCF0-1C6234892E0E}" type="presOf" srcId="{DD69C7DC-1549-4636-9DF9-460BD42EB7E5}" destId="{6D0AD0FB-FC63-444A-A104-93F033CBA30B}" srcOrd="0" destOrd="0" presId="urn:microsoft.com/office/officeart/2018/2/layout/IconLabelList"/>
    <dgm:cxn modelId="{3F48D426-0F4A-4E19-9F84-9F4223E1BBF1}" type="presOf" srcId="{3356B7E1-982E-4ECE-95A6-E08A3221AC63}" destId="{0CC66F88-2724-449B-88E7-0E3A8DE7B350}" srcOrd="0" destOrd="0" presId="urn:microsoft.com/office/officeart/2018/2/layout/IconLabelList"/>
    <dgm:cxn modelId="{A2699E38-A00C-4A0C-9628-6E1092C8CDAE}" type="presOf" srcId="{93D0BFB8-6B8C-440B-832C-8B88A7D0B44C}" destId="{B10D5E66-2DB9-46FC-969A-7C731A66931C}" srcOrd="0" destOrd="0" presId="urn:microsoft.com/office/officeart/2018/2/layout/IconLabelList"/>
    <dgm:cxn modelId="{2026743B-70D0-48DC-956E-62AD0CAE6D91}" srcId="{EC76C54A-5331-4DDD-AF6D-F96442355494}" destId="{3356B7E1-982E-4ECE-95A6-E08A3221AC63}" srcOrd="0" destOrd="0" parTransId="{FB6300B8-31CC-4FE7-A85F-296088ACC88B}" sibTransId="{8FBDC25B-9B8C-4F67-9575-10521D48CCCB}"/>
    <dgm:cxn modelId="{0648DF40-F42E-4EC0-B038-8D6E50CA705B}" type="presOf" srcId="{A3ABE11F-6034-4A74-B46C-A61A198F2849}" destId="{9EDB90DC-AA3F-4E8A-B288-99399C62DBF0}" srcOrd="0" destOrd="0" presId="urn:microsoft.com/office/officeart/2018/2/layout/IconLabelList"/>
    <dgm:cxn modelId="{47677367-1DC4-446E-9078-4FC5AAD3C2B9}" srcId="{EC76C54A-5331-4DDD-AF6D-F96442355494}" destId="{36BD748B-D0CA-4A3C-95CC-1E9028130BCA}" srcOrd="1" destOrd="0" parTransId="{48DF10F3-68C6-405C-B445-46D5A1C763D7}" sibTransId="{DC152EA9-B3CB-40C9-B4C0-EB28E7C26122}"/>
    <dgm:cxn modelId="{267D866F-7840-40F8-94B6-21BC80795F70}" srcId="{EC76C54A-5331-4DDD-AF6D-F96442355494}" destId="{DD69C7DC-1549-4636-9DF9-460BD42EB7E5}" srcOrd="4" destOrd="0" parTransId="{EF9A9EAF-9BA3-40E5-9645-D49C71E503FC}" sibTransId="{2658B72C-C577-47FC-9D11-6E9394BE8D05}"/>
    <dgm:cxn modelId="{50A61A54-65A5-4921-A8D9-8CA7544F5EF7}" type="presOf" srcId="{EF474485-4BA8-410D-A5BF-EF97406AF797}" destId="{CD2B3530-7F9D-443B-BD4A-2CF7BE143B6A}" srcOrd="0" destOrd="0" presId="urn:microsoft.com/office/officeart/2018/2/layout/IconLabelList"/>
    <dgm:cxn modelId="{793DC177-8C5F-427C-888A-23AD42C12B35}" type="presOf" srcId="{36BD748B-D0CA-4A3C-95CC-1E9028130BCA}" destId="{4BA9BEF5-B3C2-4D16-BE8D-992EDA0A3287}" srcOrd="0" destOrd="0" presId="urn:microsoft.com/office/officeart/2018/2/layout/IconLabelList"/>
    <dgm:cxn modelId="{40F7FAA9-197A-43B2-AA0C-967E75A23F39}" srcId="{EC76C54A-5331-4DDD-AF6D-F96442355494}" destId="{A3ABE11F-6034-4A74-B46C-A61A198F2849}" srcOrd="2" destOrd="0" parTransId="{F5DA199F-DE7C-46E7-BF8B-EB653D986108}" sibTransId="{7D73AE05-9720-42C4-9388-EE2C65DCD0EA}"/>
    <dgm:cxn modelId="{7E670FB6-9AE2-4FAF-93A7-02A668633164}" type="presOf" srcId="{EC76C54A-5331-4DDD-AF6D-F96442355494}" destId="{D3668A64-00C6-4785-A3F9-CDDF55407075}" srcOrd="0" destOrd="0" presId="urn:microsoft.com/office/officeart/2018/2/layout/IconLabelList"/>
    <dgm:cxn modelId="{149E77B9-EDCE-47B3-9962-E9F07DDD1D9C}" srcId="{EC76C54A-5331-4DDD-AF6D-F96442355494}" destId="{EF474485-4BA8-410D-A5BF-EF97406AF797}" srcOrd="3" destOrd="0" parTransId="{CDBBDB8D-2C99-4E24-9A98-63223791EA4C}" sibTransId="{46AB987D-1DB8-4801-A3D8-A84091A7E6D7}"/>
    <dgm:cxn modelId="{6D8216ED-FA34-450E-A4A2-EF9CBA080E40}" srcId="{EC76C54A-5331-4DDD-AF6D-F96442355494}" destId="{93D0BFB8-6B8C-440B-832C-8B88A7D0B44C}" srcOrd="5" destOrd="0" parTransId="{C9C256C1-6A78-4284-AA19-6F6593A48773}" sibTransId="{7A9BE864-E800-4F9C-9ECA-FF6538462A11}"/>
    <dgm:cxn modelId="{C4255B42-59A4-4A6B-9E3D-340CC90C2BB5}" type="presParOf" srcId="{D3668A64-00C6-4785-A3F9-CDDF55407075}" destId="{AD997BD7-5DCA-41D9-AA29-3684EE9EA783}" srcOrd="0" destOrd="0" presId="urn:microsoft.com/office/officeart/2018/2/layout/IconLabelList"/>
    <dgm:cxn modelId="{52BB3C4D-4B02-4D71-84D0-FD9D2FECB4D7}" type="presParOf" srcId="{AD997BD7-5DCA-41D9-AA29-3684EE9EA783}" destId="{FD33BA36-0C0D-4692-9ADA-8484C610565B}" srcOrd="0" destOrd="0" presId="urn:microsoft.com/office/officeart/2018/2/layout/IconLabelList"/>
    <dgm:cxn modelId="{C8742B5B-0696-4D8D-BDC5-A0FABE78C38E}" type="presParOf" srcId="{AD997BD7-5DCA-41D9-AA29-3684EE9EA783}" destId="{120CDF38-2CCF-419A-962D-902D5B3E7479}" srcOrd="1" destOrd="0" presId="urn:microsoft.com/office/officeart/2018/2/layout/IconLabelList"/>
    <dgm:cxn modelId="{EAF96EF3-263E-4FC2-AF2E-1017317BC7BB}" type="presParOf" srcId="{AD997BD7-5DCA-41D9-AA29-3684EE9EA783}" destId="{0CC66F88-2724-449B-88E7-0E3A8DE7B350}" srcOrd="2" destOrd="0" presId="urn:microsoft.com/office/officeart/2018/2/layout/IconLabelList"/>
    <dgm:cxn modelId="{B7E23866-D609-42FF-A332-BC5958AFD9BA}" type="presParOf" srcId="{D3668A64-00C6-4785-A3F9-CDDF55407075}" destId="{3B847E1F-338D-4896-85E7-99B850942989}" srcOrd="1" destOrd="0" presId="urn:microsoft.com/office/officeart/2018/2/layout/IconLabelList"/>
    <dgm:cxn modelId="{7E1B7A27-87E3-48D5-A734-BB4DA2F9C892}" type="presParOf" srcId="{D3668A64-00C6-4785-A3F9-CDDF55407075}" destId="{37BBA8DB-3F94-47F5-AB3A-F814FF27D2D9}" srcOrd="2" destOrd="0" presId="urn:microsoft.com/office/officeart/2018/2/layout/IconLabelList"/>
    <dgm:cxn modelId="{4C74A784-6380-4289-AC0A-DEB9B1FB023C}" type="presParOf" srcId="{37BBA8DB-3F94-47F5-AB3A-F814FF27D2D9}" destId="{44F67C79-6642-4992-8CEA-2278AB7DC74D}" srcOrd="0" destOrd="0" presId="urn:microsoft.com/office/officeart/2018/2/layout/IconLabelList"/>
    <dgm:cxn modelId="{938950BA-A15B-4768-9939-C2062F1BB507}" type="presParOf" srcId="{37BBA8DB-3F94-47F5-AB3A-F814FF27D2D9}" destId="{6E932967-483A-4CAF-9780-7A1D7DB3EA08}" srcOrd="1" destOrd="0" presId="urn:microsoft.com/office/officeart/2018/2/layout/IconLabelList"/>
    <dgm:cxn modelId="{C9EDFB34-B1CA-43F8-85DB-8D67122C75F1}" type="presParOf" srcId="{37BBA8DB-3F94-47F5-AB3A-F814FF27D2D9}" destId="{4BA9BEF5-B3C2-4D16-BE8D-992EDA0A3287}" srcOrd="2" destOrd="0" presId="urn:microsoft.com/office/officeart/2018/2/layout/IconLabelList"/>
    <dgm:cxn modelId="{78CB064E-F7E6-4DD1-A80A-C45CD307D23D}" type="presParOf" srcId="{D3668A64-00C6-4785-A3F9-CDDF55407075}" destId="{36D8B0A0-063A-42B7-8E74-236A45A516F2}" srcOrd="3" destOrd="0" presId="urn:microsoft.com/office/officeart/2018/2/layout/IconLabelList"/>
    <dgm:cxn modelId="{0BA9FB45-A02B-40CC-BFAD-BF70AF810901}" type="presParOf" srcId="{D3668A64-00C6-4785-A3F9-CDDF55407075}" destId="{0F3C45A9-E14F-41D2-A0AE-36A3606B7002}" srcOrd="4" destOrd="0" presId="urn:microsoft.com/office/officeart/2018/2/layout/IconLabelList"/>
    <dgm:cxn modelId="{C0075EFB-A5FD-466F-AE3B-3AFAE6A0452D}" type="presParOf" srcId="{0F3C45A9-E14F-41D2-A0AE-36A3606B7002}" destId="{344575E5-D0C6-456E-92F7-89F95129CB74}" srcOrd="0" destOrd="0" presId="urn:microsoft.com/office/officeart/2018/2/layout/IconLabelList"/>
    <dgm:cxn modelId="{664CC98D-CFB6-4798-B1AD-C2E405E75B3B}" type="presParOf" srcId="{0F3C45A9-E14F-41D2-A0AE-36A3606B7002}" destId="{E3F66337-3957-4335-8749-470033FC8E7C}" srcOrd="1" destOrd="0" presId="urn:microsoft.com/office/officeart/2018/2/layout/IconLabelList"/>
    <dgm:cxn modelId="{0D8D4E2B-496E-4B15-8B53-2E2593FEEF67}" type="presParOf" srcId="{0F3C45A9-E14F-41D2-A0AE-36A3606B7002}" destId="{9EDB90DC-AA3F-4E8A-B288-99399C62DBF0}" srcOrd="2" destOrd="0" presId="urn:microsoft.com/office/officeart/2018/2/layout/IconLabelList"/>
    <dgm:cxn modelId="{23D1751A-5DAC-43B3-B2D6-523A98C0BCE9}" type="presParOf" srcId="{D3668A64-00C6-4785-A3F9-CDDF55407075}" destId="{A41649E9-7515-40C6-BB76-185F193DB706}" srcOrd="5" destOrd="0" presId="urn:microsoft.com/office/officeart/2018/2/layout/IconLabelList"/>
    <dgm:cxn modelId="{38B57508-9413-477B-A58F-507086641940}" type="presParOf" srcId="{D3668A64-00C6-4785-A3F9-CDDF55407075}" destId="{F48E2C4E-D990-41DF-A555-A6FF93FCACCA}" srcOrd="6" destOrd="0" presId="urn:microsoft.com/office/officeart/2018/2/layout/IconLabelList"/>
    <dgm:cxn modelId="{7587D5C1-0E00-49A3-8D0E-E7D9977FD20F}" type="presParOf" srcId="{F48E2C4E-D990-41DF-A555-A6FF93FCACCA}" destId="{F9217DE6-6F7B-4D5E-A1B8-AC5DCAC4B6A1}" srcOrd="0" destOrd="0" presId="urn:microsoft.com/office/officeart/2018/2/layout/IconLabelList"/>
    <dgm:cxn modelId="{FECA946D-AB71-4208-AC72-EC2A3C9EC6F2}" type="presParOf" srcId="{F48E2C4E-D990-41DF-A555-A6FF93FCACCA}" destId="{0E85A769-814E-4D1D-961C-2823DC2FEE83}" srcOrd="1" destOrd="0" presId="urn:microsoft.com/office/officeart/2018/2/layout/IconLabelList"/>
    <dgm:cxn modelId="{A8D67F52-80BF-4E6B-AE9C-66CE9F388192}" type="presParOf" srcId="{F48E2C4E-D990-41DF-A555-A6FF93FCACCA}" destId="{CD2B3530-7F9D-443B-BD4A-2CF7BE143B6A}" srcOrd="2" destOrd="0" presId="urn:microsoft.com/office/officeart/2018/2/layout/IconLabelList"/>
    <dgm:cxn modelId="{57FDC8AE-A21B-43F4-852E-53AF525FC0C5}" type="presParOf" srcId="{D3668A64-00C6-4785-A3F9-CDDF55407075}" destId="{651DF8E0-1B66-4E3E-89E3-2FBB7D7A9606}" srcOrd="7" destOrd="0" presId="urn:microsoft.com/office/officeart/2018/2/layout/IconLabelList"/>
    <dgm:cxn modelId="{6E1B652D-26E4-46FD-AD6E-23935D13988A}" type="presParOf" srcId="{D3668A64-00C6-4785-A3F9-CDDF55407075}" destId="{5A66AA0A-9082-4ED7-BD67-873953B9F798}" srcOrd="8" destOrd="0" presId="urn:microsoft.com/office/officeart/2018/2/layout/IconLabelList"/>
    <dgm:cxn modelId="{D67BD351-382B-48DD-A04A-13A7BC7AE447}" type="presParOf" srcId="{5A66AA0A-9082-4ED7-BD67-873953B9F798}" destId="{810DF9D8-833B-45C9-BA08-241E2C0E1F70}" srcOrd="0" destOrd="0" presId="urn:microsoft.com/office/officeart/2018/2/layout/IconLabelList"/>
    <dgm:cxn modelId="{1EB8C614-3167-4763-9708-69757FB25207}" type="presParOf" srcId="{5A66AA0A-9082-4ED7-BD67-873953B9F798}" destId="{BCE5D288-5AD8-4013-B484-0A4FB6C9D021}" srcOrd="1" destOrd="0" presId="urn:microsoft.com/office/officeart/2018/2/layout/IconLabelList"/>
    <dgm:cxn modelId="{40B9DDC4-49B5-40CD-AEAD-71E1403293AE}" type="presParOf" srcId="{5A66AA0A-9082-4ED7-BD67-873953B9F798}" destId="{6D0AD0FB-FC63-444A-A104-93F033CBA30B}" srcOrd="2" destOrd="0" presId="urn:microsoft.com/office/officeart/2018/2/layout/IconLabelList"/>
    <dgm:cxn modelId="{6C4E6B96-77FC-4CFF-9828-D1C21CB875D5}" type="presParOf" srcId="{D3668A64-00C6-4785-A3F9-CDDF55407075}" destId="{DCDD6210-45C4-43B3-BB9F-0AD085B42B6F}" srcOrd="9" destOrd="0" presId="urn:microsoft.com/office/officeart/2018/2/layout/IconLabelList"/>
    <dgm:cxn modelId="{7A20831C-8A31-4C3E-B1D8-2A670C413A92}" type="presParOf" srcId="{D3668A64-00C6-4785-A3F9-CDDF55407075}" destId="{8E923E4D-E68F-40E9-9353-3D41382A4E60}" srcOrd="10" destOrd="0" presId="urn:microsoft.com/office/officeart/2018/2/layout/IconLabelList"/>
    <dgm:cxn modelId="{4AA52BB6-1264-4BD5-9D21-065D28D847B2}" type="presParOf" srcId="{8E923E4D-E68F-40E9-9353-3D41382A4E60}" destId="{C0CA14A0-2F91-46DE-A213-48646FBE3F96}" srcOrd="0" destOrd="0" presId="urn:microsoft.com/office/officeart/2018/2/layout/IconLabelList"/>
    <dgm:cxn modelId="{635EE304-B3F1-407D-AEBB-D5D70947C760}" type="presParOf" srcId="{8E923E4D-E68F-40E9-9353-3D41382A4E60}" destId="{12CB8AF2-7539-44A1-A720-F9FB4AD787F7}" srcOrd="1" destOrd="0" presId="urn:microsoft.com/office/officeart/2018/2/layout/IconLabelList"/>
    <dgm:cxn modelId="{9D3615FB-8BBE-4665-BE6C-9692D3C30709}" type="presParOf" srcId="{8E923E4D-E68F-40E9-9353-3D41382A4E60}" destId="{B10D5E66-2DB9-46FC-969A-7C731A6693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200DE0-955A-44A8-AF4B-BF40FAC2A7B6}"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CA"/>
        </a:p>
      </dgm:t>
    </dgm:pt>
    <dgm:pt modelId="{03A28D13-9E1D-4915-AD8E-6F06B78A7E89}">
      <dgm:prSet phldrT="[Text]"/>
      <dgm:spPr/>
      <dgm:t>
        <a:bodyPr/>
        <a:lstStyle/>
        <a:p>
          <a:r>
            <a:rPr lang="en-CA" dirty="0"/>
            <a:t>Linear</a:t>
          </a:r>
        </a:p>
      </dgm:t>
    </dgm:pt>
    <dgm:pt modelId="{CA566678-5EDD-422C-97C9-FB93BC4CF5D4}" type="parTrans" cxnId="{F114A17D-72E1-4149-B7B6-1C409255B7C9}">
      <dgm:prSet/>
      <dgm:spPr/>
      <dgm:t>
        <a:bodyPr/>
        <a:lstStyle/>
        <a:p>
          <a:endParaRPr lang="en-CA"/>
        </a:p>
      </dgm:t>
    </dgm:pt>
    <dgm:pt modelId="{F0F2F4E8-2B74-437E-9A6C-0C90C8D3606D}" type="sibTrans" cxnId="{F114A17D-72E1-4149-B7B6-1C409255B7C9}">
      <dgm:prSet/>
      <dgm:spPr/>
      <dgm:t>
        <a:bodyPr/>
        <a:lstStyle/>
        <a:p>
          <a:endParaRPr lang="en-CA"/>
        </a:p>
      </dgm:t>
    </dgm:pt>
    <dgm:pt modelId="{82DDA7F3-5547-46CE-AFDF-97358C170776}">
      <dgm:prSet phldrT="[Text]"/>
      <dgm:spPr/>
      <dgm:t>
        <a:bodyPr/>
        <a:lstStyle/>
        <a:p>
          <a:r>
            <a:rPr lang="en-CA" dirty="0"/>
            <a:t>Ridge</a:t>
          </a:r>
        </a:p>
      </dgm:t>
    </dgm:pt>
    <dgm:pt modelId="{212E96B9-11EA-4C04-BC69-087C6CEEF1C3}" type="parTrans" cxnId="{ACE18D87-DC75-4A60-AE8B-944A1343E0F5}">
      <dgm:prSet/>
      <dgm:spPr/>
      <dgm:t>
        <a:bodyPr/>
        <a:lstStyle/>
        <a:p>
          <a:endParaRPr lang="en-CA"/>
        </a:p>
      </dgm:t>
    </dgm:pt>
    <dgm:pt modelId="{07AE07C5-26B2-4A77-8E00-6A2426382A66}" type="sibTrans" cxnId="{ACE18D87-DC75-4A60-AE8B-944A1343E0F5}">
      <dgm:prSet/>
      <dgm:spPr/>
      <dgm:t>
        <a:bodyPr/>
        <a:lstStyle/>
        <a:p>
          <a:endParaRPr lang="en-CA"/>
        </a:p>
      </dgm:t>
    </dgm:pt>
    <dgm:pt modelId="{8BFD0772-D6FA-4D2C-B652-9CDF0B869642}">
      <dgm:prSet phldrT="[Text]"/>
      <dgm:spPr/>
      <dgm:t>
        <a:bodyPr/>
        <a:lstStyle/>
        <a:p>
          <a:r>
            <a:rPr lang="en-CA" dirty="0"/>
            <a:t>Classification</a:t>
          </a:r>
        </a:p>
      </dgm:t>
    </dgm:pt>
    <dgm:pt modelId="{2E2FF574-80D6-48D1-B318-F3181565541F}" type="parTrans" cxnId="{913AFCD9-B592-47F4-A4C5-C4BDA3BC4DF2}">
      <dgm:prSet/>
      <dgm:spPr/>
      <dgm:t>
        <a:bodyPr/>
        <a:lstStyle/>
        <a:p>
          <a:endParaRPr lang="en-CA"/>
        </a:p>
      </dgm:t>
    </dgm:pt>
    <dgm:pt modelId="{6CB0CDD5-725C-4DBA-BED5-C20F759EA10C}" type="sibTrans" cxnId="{913AFCD9-B592-47F4-A4C5-C4BDA3BC4DF2}">
      <dgm:prSet/>
      <dgm:spPr/>
      <dgm:t>
        <a:bodyPr/>
        <a:lstStyle/>
        <a:p>
          <a:endParaRPr lang="en-CA"/>
        </a:p>
      </dgm:t>
    </dgm:pt>
    <dgm:pt modelId="{913BA3A5-FE1E-42B5-9FD1-CA2BF7014BE0}" type="pres">
      <dgm:prSet presAssocID="{9B200DE0-955A-44A8-AF4B-BF40FAC2A7B6}" presName="diagram" presStyleCnt="0">
        <dgm:presLayoutVars>
          <dgm:dir/>
          <dgm:resizeHandles val="exact"/>
        </dgm:presLayoutVars>
      </dgm:prSet>
      <dgm:spPr/>
    </dgm:pt>
    <dgm:pt modelId="{FFE60990-CE1C-4CE4-BCC9-98E38255DE07}" type="pres">
      <dgm:prSet presAssocID="{03A28D13-9E1D-4915-AD8E-6F06B78A7E89}" presName="node" presStyleLbl="node1" presStyleIdx="0" presStyleCnt="3">
        <dgm:presLayoutVars>
          <dgm:bulletEnabled val="1"/>
        </dgm:presLayoutVars>
      </dgm:prSet>
      <dgm:spPr/>
    </dgm:pt>
    <dgm:pt modelId="{6B6DD984-34F9-459F-A7C2-AAF591D2B41D}" type="pres">
      <dgm:prSet presAssocID="{F0F2F4E8-2B74-437E-9A6C-0C90C8D3606D}" presName="sibTrans" presStyleCnt="0"/>
      <dgm:spPr/>
    </dgm:pt>
    <dgm:pt modelId="{DC1099E2-D1B2-49FA-B77F-5E38D83E286A}" type="pres">
      <dgm:prSet presAssocID="{82DDA7F3-5547-46CE-AFDF-97358C170776}" presName="node" presStyleLbl="node1" presStyleIdx="1" presStyleCnt="3">
        <dgm:presLayoutVars>
          <dgm:bulletEnabled val="1"/>
        </dgm:presLayoutVars>
      </dgm:prSet>
      <dgm:spPr/>
    </dgm:pt>
    <dgm:pt modelId="{7B8DCEDE-BDFC-4DA9-8859-C27814E2E48A}" type="pres">
      <dgm:prSet presAssocID="{07AE07C5-26B2-4A77-8E00-6A2426382A66}" presName="sibTrans" presStyleCnt="0"/>
      <dgm:spPr/>
    </dgm:pt>
    <dgm:pt modelId="{9DB09D69-0F13-4D9E-8645-3953D4FEAFC2}" type="pres">
      <dgm:prSet presAssocID="{8BFD0772-D6FA-4D2C-B652-9CDF0B869642}" presName="node" presStyleLbl="node1" presStyleIdx="2" presStyleCnt="3">
        <dgm:presLayoutVars>
          <dgm:bulletEnabled val="1"/>
        </dgm:presLayoutVars>
      </dgm:prSet>
      <dgm:spPr/>
    </dgm:pt>
  </dgm:ptLst>
  <dgm:cxnLst>
    <dgm:cxn modelId="{0E58D404-A708-4C38-A6AC-A7CD252D6724}" type="presOf" srcId="{8BFD0772-D6FA-4D2C-B652-9CDF0B869642}" destId="{9DB09D69-0F13-4D9E-8645-3953D4FEAFC2}" srcOrd="0" destOrd="0" presId="urn:microsoft.com/office/officeart/2005/8/layout/default"/>
    <dgm:cxn modelId="{F114A17D-72E1-4149-B7B6-1C409255B7C9}" srcId="{9B200DE0-955A-44A8-AF4B-BF40FAC2A7B6}" destId="{03A28D13-9E1D-4915-AD8E-6F06B78A7E89}" srcOrd="0" destOrd="0" parTransId="{CA566678-5EDD-422C-97C9-FB93BC4CF5D4}" sibTransId="{F0F2F4E8-2B74-437E-9A6C-0C90C8D3606D}"/>
    <dgm:cxn modelId="{ACE18D87-DC75-4A60-AE8B-944A1343E0F5}" srcId="{9B200DE0-955A-44A8-AF4B-BF40FAC2A7B6}" destId="{82DDA7F3-5547-46CE-AFDF-97358C170776}" srcOrd="1" destOrd="0" parTransId="{212E96B9-11EA-4C04-BC69-087C6CEEF1C3}" sibTransId="{07AE07C5-26B2-4A77-8E00-6A2426382A66}"/>
    <dgm:cxn modelId="{BDE85F99-D185-4A9D-BB73-B0D2AFEFC449}" type="presOf" srcId="{9B200DE0-955A-44A8-AF4B-BF40FAC2A7B6}" destId="{913BA3A5-FE1E-42B5-9FD1-CA2BF7014BE0}" srcOrd="0" destOrd="0" presId="urn:microsoft.com/office/officeart/2005/8/layout/default"/>
    <dgm:cxn modelId="{913AFCD9-B592-47F4-A4C5-C4BDA3BC4DF2}" srcId="{9B200DE0-955A-44A8-AF4B-BF40FAC2A7B6}" destId="{8BFD0772-D6FA-4D2C-B652-9CDF0B869642}" srcOrd="2" destOrd="0" parTransId="{2E2FF574-80D6-48D1-B318-F3181565541F}" sibTransId="{6CB0CDD5-725C-4DBA-BED5-C20F759EA10C}"/>
    <dgm:cxn modelId="{EDDECFEC-6283-4595-8E77-BD686058A26D}" type="presOf" srcId="{03A28D13-9E1D-4915-AD8E-6F06B78A7E89}" destId="{FFE60990-CE1C-4CE4-BCC9-98E38255DE07}" srcOrd="0" destOrd="0" presId="urn:microsoft.com/office/officeart/2005/8/layout/default"/>
    <dgm:cxn modelId="{36795BFC-B171-4083-BB72-5F152CC13E41}" type="presOf" srcId="{82DDA7F3-5547-46CE-AFDF-97358C170776}" destId="{DC1099E2-D1B2-49FA-B77F-5E38D83E286A}" srcOrd="0" destOrd="0" presId="urn:microsoft.com/office/officeart/2005/8/layout/default"/>
    <dgm:cxn modelId="{CBAA4862-69E0-4650-B785-0C18665198C3}" type="presParOf" srcId="{913BA3A5-FE1E-42B5-9FD1-CA2BF7014BE0}" destId="{FFE60990-CE1C-4CE4-BCC9-98E38255DE07}" srcOrd="0" destOrd="0" presId="urn:microsoft.com/office/officeart/2005/8/layout/default"/>
    <dgm:cxn modelId="{9EE4A104-FBBF-4509-ADFA-AC9A96804AFB}" type="presParOf" srcId="{913BA3A5-FE1E-42B5-9FD1-CA2BF7014BE0}" destId="{6B6DD984-34F9-459F-A7C2-AAF591D2B41D}" srcOrd="1" destOrd="0" presId="urn:microsoft.com/office/officeart/2005/8/layout/default"/>
    <dgm:cxn modelId="{35A6B0DC-B73F-4EDB-82AF-C4533888B7FB}" type="presParOf" srcId="{913BA3A5-FE1E-42B5-9FD1-CA2BF7014BE0}" destId="{DC1099E2-D1B2-49FA-B77F-5E38D83E286A}" srcOrd="2" destOrd="0" presId="urn:microsoft.com/office/officeart/2005/8/layout/default"/>
    <dgm:cxn modelId="{DA6488BB-D71D-4A1B-8F8B-1FE7ABEEF56D}" type="presParOf" srcId="{913BA3A5-FE1E-42B5-9FD1-CA2BF7014BE0}" destId="{7B8DCEDE-BDFC-4DA9-8859-C27814E2E48A}" srcOrd="3" destOrd="0" presId="urn:microsoft.com/office/officeart/2005/8/layout/default"/>
    <dgm:cxn modelId="{1203DB4F-4DD4-45C1-86D7-26D63CF4BC67}" type="presParOf" srcId="{913BA3A5-FE1E-42B5-9FD1-CA2BF7014BE0}" destId="{9DB09D69-0F13-4D9E-8645-3953D4FEAFC2}"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F1EE3-13B3-4B56-9C0A-9E673F23BAB9}">
      <dsp:nvSpPr>
        <dsp:cNvPr id="0" name=""/>
        <dsp:cNvSpPr/>
      </dsp:nvSpPr>
      <dsp:spPr>
        <a:xfrm>
          <a:off x="0" y="50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114D6-5F7A-4C23-B8BD-E78477D0FA18}">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8464E1-08F7-45A7-8C76-3A4EC60AC574}">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Data Mining</a:t>
          </a:r>
        </a:p>
      </dsp:txBody>
      <dsp:txXfrm>
        <a:off x="799588" y="502"/>
        <a:ext cx="5714015" cy="692284"/>
      </dsp:txXfrm>
    </dsp:sp>
    <dsp:sp modelId="{E79A9310-FC9B-4E22-B856-F7CBC12BEB0B}">
      <dsp:nvSpPr>
        <dsp:cNvPr id="0" name=""/>
        <dsp:cNvSpPr/>
      </dsp:nvSpPr>
      <dsp:spPr>
        <a:xfrm>
          <a:off x="0" y="86585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E41ADD-F60C-4B8E-90DF-0793944B657E}">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8311D4-F902-4AA9-966A-24BF546A5CBC}">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Cleaning</a:t>
          </a:r>
        </a:p>
      </dsp:txBody>
      <dsp:txXfrm>
        <a:off x="799588" y="865858"/>
        <a:ext cx="5714015" cy="692284"/>
      </dsp:txXfrm>
    </dsp:sp>
    <dsp:sp modelId="{822752F2-DAC5-42EF-95E7-55F0E27F7C2D}">
      <dsp:nvSpPr>
        <dsp:cNvPr id="0" name=""/>
        <dsp:cNvSpPr/>
      </dsp:nvSpPr>
      <dsp:spPr>
        <a:xfrm>
          <a:off x="0" y="1731214"/>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D50580-4D6D-40C3-9981-7E269D9D2033}">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9E73D5-2BD8-40EB-BF5A-562341EF68B7}">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Analyzing  Data</a:t>
          </a:r>
        </a:p>
      </dsp:txBody>
      <dsp:txXfrm>
        <a:off x="799588" y="1731214"/>
        <a:ext cx="5714015" cy="692284"/>
      </dsp:txXfrm>
    </dsp:sp>
    <dsp:sp modelId="{C7574FEB-909B-4A9D-B12F-34892B75A44A}">
      <dsp:nvSpPr>
        <dsp:cNvPr id="0" name=""/>
        <dsp:cNvSpPr/>
      </dsp:nvSpPr>
      <dsp:spPr>
        <a:xfrm>
          <a:off x="0" y="2596570"/>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50CF0-450D-494B-B7F8-ECA2158B2031}">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664141-1A6C-4E93-B70F-8C05839F8D1E}">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Creating Machine Learning Models</a:t>
          </a:r>
        </a:p>
      </dsp:txBody>
      <dsp:txXfrm>
        <a:off x="799588" y="2596570"/>
        <a:ext cx="5714015" cy="692284"/>
      </dsp:txXfrm>
    </dsp:sp>
    <dsp:sp modelId="{C533E726-249B-400E-B714-4FDE77646EB6}">
      <dsp:nvSpPr>
        <dsp:cNvPr id="0" name=""/>
        <dsp:cNvSpPr/>
      </dsp:nvSpPr>
      <dsp:spPr>
        <a:xfrm>
          <a:off x="0" y="3461926"/>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FF85D-5FF8-4596-BB6C-9DF6CC25071D}">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C07A2C-A191-43A9-9B5F-F2C4A6016DE1}">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Specifications</a:t>
          </a:r>
        </a:p>
      </dsp:txBody>
      <dsp:txXfrm>
        <a:off x="799588" y="3461926"/>
        <a:ext cx="5714015" cy="692284"/>
      </dsp:txXfrm>
    </dsp:sp>
    <dsp:sp modelId="{5A520EA8-D844-447B-9DD6-83A3F1B28B5D}">
      <dsp:nvSpPr>
        <dsp:cNvPr id="0" name=""/>
        <dsp:cNvSpPr/>
      </dsp:nvSpPr>
      <dsp:spPr>
        <a:xfrm>
          <a:off x="0" y="432728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12650-5D7E-46A1-B736-88E9E107F446}">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CF16BE-87E7-48BC-855C-51FD381B9ACC}">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Implementing our Models</a:t>
          </a:r>
        </a:p>
      </dsp:txBody>
      <dsp:txXfrm>
        <a:off x="799588" y="4327282"/>
        <a:ext cx="5714015" cy="692284"/>
      </dsp:txXfrm>
    </dsp:sp>
    <dsp:sp modelId="{9942D9C1-C1C2-457D-A6E9-D9651D3C5722}">
      <dsp:nvSpPr>
        <dsp:cNvPr id="0" name=""/>
        <dsp:cNvSpPr/>
      </dsp:nvSpPr>
      <dsp:spPr>
        <a:xfrm>
          <a:off x="0" y="519263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441ED-939A-4DAD-B981-3F644AA76AEE}">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62319E-EF6B-4E9E-B0C5-4CEB84FB5875}">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t>Predictions</a:t>
          </a:r>
        </a:p>
      </dsp:txBody>
      <dsp:txXfrm>
        <a:off x="799588" y="5192638"/>
        <a:ext cx="5714015" cy="692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28F2D-1272-4AAB-9B6F-BEA9F9208BCF}">
      <dsp:nvSpPr>
        <dsp:cNvPr id="0" name=""/>
        <dsp:cNvSpPr/>
      </dsp:nvSpPr>
      <dsp:spPr>
        <a:xfrm>
          <a:off x="0" y="162680"/>
          <a:ext cx="6513603"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Main Resource :  Bureau of Transportation</a:t>
          </a:r>
        </a:p>
      </dsp:txBody>
      <dsp:txXfrm>
        <a:off x="22246" y="184926"/>
        <a:ext cx="6469111" cy="411223"/>
      </dsp:txXfrm>
    </dsp:sp>
    <dsp:sp modelId="{6F9769DF-95FA-4193-A749-3FD3B6B588DA}">
      <dsp:nvSpPr>
        <dsp:cNvPr id="0" name=""/>
        <dsp:cNvSpPr/>
      </dsp:nvSpPr>
      <dsp:spPr>
        <a:xfrm>
          <a:off x="0" y="673115"/>
          <a:ext cx="6513603" cy="455715"/>
        </a:xfrm>
        <a:prstGeom prst="roundRect">
          <a:avLst/>
        </a:prstGeom>
        <a:solidFill>
          <a:schemeClr val="accent2">
            <a:hueOff val="-145536"/>
            <a:satOff val="-8393"/>
            <a:lumOff val="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Extracting CSV files</a:t>
          </a:r>
        </a:p>
      </dsp:txBody>
      <dsp:txXfrm>
        <a:off x="22246" y="695361"/>
        <a:ext cx="6469111" cy="411223"/>
      </dsp:txXfrm>
    </dsp:sp>
    <dsp:sp modelId="{3B806139-FFDE-4E1F-AC58-52DB22CB97DD}">
      <dsp:nvSpPr>
        <dsp:cNvPr id="0" name=""/>
        <dsp:cNvSpPr/>
      </dsp:nvSpPr>
      <dsp:spPr>
        <a:xfrm>
          <a:off x="0" y="1183550"/>
          <a:ext cx="6513603" cy="45571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Going back and forth to resources to update our parameters</a:t>
          </a:r>
          <a:endParaRPr lang="en-US" sz="1900" kern="1200" dirty="0"/>
        </a:p>
      </dsp:txBody>
      <dsp:txXfrm>
        <a:off x="22246" y="1205796"/>
        <a:ext cx="6469111" cy="411223"/>
      </dsp:txXfrm>
    </dsp:sp>
    <dsp:sp modelId="{2636DCDA-2035-4E59-8B0D-4E0FA8C14C96}">
      <dsp:nvSpPr>
        <dsp:cNvPr id="0" name=""/>
        <dsp:cNvSpPr/>
      </dsp:nvSpPr>
      <dsp:spPr>
        <a:xfrm>
          <a:off x="0" y="1693985"/>
          <a:ext cx="6513603" cy="455715"/>
        </a:xfrm>
        <a:prstGeom prst="roundRect">
          <a:avLst/>
        </a:prstGeom>
        <a:solidFill>
          <a:schemeClr val="accent2">
            <a:hueOff val="-436609"/>
            <a:satOff val="-25178"/>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 12 months  of 2018 data</a:t>
          </a:r>
          <a:endParaRPr lang="en-US" sz="1900" kern="1200" dirty="0"/>
        </a:p>
      </dsp:txBody>
      <dsp:txXfrm>
        <a:off x="22246" y="1716231"/>
        <a:ext cx="6469111" cy="411223"/>
      </dsp:txXfrm>
    </dsp:sp>
    <dsp:sp modelId="{1CD0B198-C3E0-4F13-AA0D-41A8FA83DDA0}">
      <dsp:nvSpPr>
        <dsp:cNvPr id="0" name=""/>
        <dsp:cNvSpPr/>
      </dsp:nvSpPr>
      <dsp:spPr>
        <a:xfrm>
          <a:off x="0" y="2204420"/>
          <a:ext cx="6513603" cy="45571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Since the source was only available in months</a:t>
          </a:r>
          <a:endParaRPr lang="en-US" sz="1900" kern="1200" dirty="0"/>
        </a:p>
      </dsp:txBody>
      <dsp:txXfrm>
        <a:off x="22246" y="2226666"/>
        <a:ext cx="6469111" cy="411223"/>
      </dsp:txXfrm>
    </dsp:sp>
    <dsp:sp modelId="{EA526609-FB53-4CCB-A4F8-00580D52C0D7}">
      <dsp:nvSpPr>
        <dsp:cNvPr id="0" name=""/>
        <dsp:cNvSpPr/>
      </dsp:nvSpPr>
      <dsp:spPr>
        <a:xfrm>
          <a:off x="0" y="2714855"/>
          <a:ext cx="6513603" cy="45571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US Domestic flights only</a:t>
          </a:r>
          <a:endParaRPr lang="en-US" sz="1900" kern="1200" dirty="0"/>
        </a:p>
      </dsp:txBody>
      <dsp:txXfrm>
        <a:off x="22246" y="2737101"/>
        <a:ext cx="6469111" cy="411223"/>
      </dsp:txXfrm>
    </dsp:sp>
    <dsp:sp modelId="{430FD327-820D-42A7-82DD-8D00E4FFEB05}">
      <dsp:nvSpPr>
        <dsp:cNvPr id="0" name=""/>
        <dsp:cNvSpPr/>
      </dsp:nvSpPr>
      <dsp:spPr>
        <a:xfrm>
          <a:off x="0" y="3225290"/>
          <a:ext cx="6513603" cy="45571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t>Ended up with 7 million rows</a:t>
          </a:r>
          <a:endParaRPr lang="en-US" sz="1900" kern="1200" dirty="0"/>
        </a:p>
      </dsp:txBody>
      <dsp:txXfrm>
        <a:off x="22246" y="3247536"/>
        <a:ext cx="6469111" cy="411223"/>
      </dsp:txXfrm>
    </dsp:sp>
    <dsp:sp modelId="{8753AD58-F5AF-45ED-8734-2FEBF04C5348}">
      <dsp:nvSpPr>
        <dsp:cNvPr id="0" name=""/>
        <dsp:cNvSpPr/>
      </dsp:nvSpPr>
      <dsp:spPr>
        <a:xfrm>
          <a:off x="0" y="3735725"/>
          <a:ext cx="6513603" cy="455715"/>
        </a:xfrm>
        <a:prstGeom prst="roundRect">
          <a:avLst/>
        </a:prstGeom>
        <a:solidFill>
          <a:schemeClr val="accent2">
            <a:hueOff val="-1018754"/>
            <a:satOff val="-58750"/>
            <a:lumOff val="6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Weather delay, National  delay</a:t>
          </a:r>
          <a:endParaRPr lang="en-US" sz="1900" kern="1200" dirty="0"/>
        </a:p>
      </dsp:txBody>
      <dsp:txXfrm>
        <a:off x="22246" y="3757971"/>
        <a:ext cx="6469111" cy="411223"/>
      </dsp:txXfrm>
    </dsp:sp>
    <dsp:sp modelId="{BF31A798-4931-4833-A442-2E4F5AD67B3C}">
      <dsp:nvSpPr>
        <dsp:cNvPr id="0" name=""/>
        <dsp:cNvSpPr/>
      </dsp:nvSpPr>
      <dsp:spPr>
        <a:xfrm>
          <a:off x="0" y="4246160"/>
          <a:ext cx="6513603" cy="45571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Memory error and shrinking</a:t>
          </a:r>
          <a:endParaRPr lang="en-US" sz="1900" kern="1200" dirty="0"/>
        </a:p>
      </dsp:txBody>
      <dsp:txXfrm>
        <a:off x="22246" y="4268406"/>
        <a:ext cx="6469111" cy="411223"/>
      </dsp:txXfrm>
    </dsp:sp>
    <dsp:sp modelId="{907EC63D-ED73-4F09-8C2A-2FE758F675CE}">
      <dsp:nvSpPr>
        <dsp:cNvPr id="0" name=""/>
        <dsp:cNvSpPr/>
      </dsp:nvSpPr>
      <dsp:spPr>
        <a:xfrm>
          <a:off x="0" y="4756595"/>
          <a:ext cx="6513603" cy="455715"/>
        </a:xfrm>
        <a:prstGeom prst="roundRect">
          <a:avLst/>
        </a:prstGeom>
        <a:solidFill>
          <a:schemeClr val="accent2">
            <a:hueOff val="-1309827"/>
            <a:satOff val="-75535"/>
            <a:lumOff val="7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During building the model, big data issues., i.e. memory error</a:t>
          </a:r>
          <a:endParaRPr lang="en-US" sz="1900" kern="1200" dirty="0"/>
        </a:p>
      </dsp:txBody>
      <dsp:txXfrm>
        <a:off x="22246" y="4778841"/>
        <a:ext cx="6469111" cy="411223"/>
      </dsp:txXfrm>
    </dsp:sp>
    <dsp:sp modelId="{2B2D57A6-5BC3-49DB-8E1B-A8590CA6638E}">
      <dsp:nvSpPr>
        <dsp:cNvPr id="0" name=""/>
        <dsp:cNvSpPr/>
      </dsp:nvSpPr>
      <dsp:spPr>
        <a:xfrm>
          <a:off x="0" y="5267030"/>
          <a:ext cx="6513603" cy="4557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Filtered the data by variables that affect flight delays</a:t>
          </a:r>
          <a:endParaRPr lang="en-US" sz="1900" kern="1200" dirty="0"/>
        </a:p>
      </dsp:txBody>
      <dsp:txXfrm>
        <a:off x="22246" y="5289276"/>
        <a:ext cx="6469111" cy="411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3BA36-0C0D-4692-9ADA-8484C610565B}">
      <dsp:nvSpPr>
        <dsp:cNvPr id="0" name=""/>
        <dsp:cNvSpPr/>
      </dsp:nvSpPr>
      <dsp:spPr>
        <a:xfrm>
          <a:off x="1119689" y="674603"/>
          <a:ext cx="791015" cy="791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CC66F88-2724-449B-88E7-0E3A8DE7B350}">
      <dsp:nvSpPr>
        <dsp:cNvPr id="0" name=""/>
        <dsp:cNvSpPr/>
      </dsp:nvSpPr>
      <dsp:spPr>
        <a:xfrm>
          <a:off x="636291" y="1791319"/>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CA" sz="1800" kern="1200"/>
            <a:t> 12 months Data</a:t>
          </a:r>
          <a:endParaRPr lang="en-US" sz="1800" kern="1200"/>
        </a:p>
      </dsp:txBody>
      <dsp:txXfrm>
        <a:off x="636291" y="1791319"/>
        <a:ext cx="1757812" cy="703125"/>
      </dsp:txXfrm>
    </dsp:sp>
    <dsp:sp modelId="{44F67C79-6642-4992-8CEA-2278AB7DC74D}">
      <dsp:nvSpPr>
        <dsp:cNvPr id="0" name=""/>
        <dsp:cNvSpPr/>
      </dsp:nvSpPr>
      <dsp:spPr>
        <a:xfrm>
          <a:off x="3185119" y="674603"/>
          <a:ext cx="791015" cy="7910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BA9BEF5-B3C2-4D16-BE8D-992EDA0A3287}">
      <dsp:nvSpPr>
        <dsp:cNvPr id="0" name=""/>
        <dsp:cNvSpPr/>
      </dsp:nvSpPr>
      <dsp:spPr>
        <a:xfrm>
          <a:off x="2701721" y="1791319"/>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CA" sz="1800" kern="1200"/>
            <a:t>7 million rows</a:t>
          </a:r>
          <a:endParaRPr lang="en-US" sz="1800" kern="1200"/>
        </a:p>
      </dsp:txBody>
      <dsp:txXfrm>
        <a:off x="2701721" y="1791319"/>
        <a:ext cx="1757812" cy="703125"/>
      </dsp:txXfrm>
    </dsp:sp>
    <dsp:sp modelId="{344575E5-D0C6-456E-92F7-89F95129CB74}">
      <dsp:nvSpPr>
        <dsp:cNvPr id="0" name=""/>
        <dsp:cNvSpPr/>
      </dsp:nvSpPr>
      <dsp:spPr>
        <a:xfrm>
          <a:off x="5250549" y="674603"/>
          <a:ext cx="791015" cy="7910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EDB90DC-AA3F-4E8A-B288-99399C62DBF0}">
      <dsp:nvSpPr>
        <dsp:cNvPr id="0" name=""/>
        <dsp:cNvSpPr/>
      </dsp:nvSpPr>
      <dsp:spPr>
        <a:xfrm>
          <a:off x="4767150" y="1791319"/>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CA" sz="1800" kern="1200"/>
            <a:t>Subset for the categorical model</a:t>
          </a:r>
          <a:endParaRPr lang="en-US" sz="1800" kern="1200"/>
        </a:p>
      </dsp:txBody>
      <dsp:txXfrm>
        <a:off x="4767150" y="1791319"/>
        <a:ext cx="1757812" cy="703125"/>
      </dsp:txXfrm>
    </dsp:sp>
    <dsp:sp modelId="{F9217DE6-6F7B-4D5E-A1B8-AC5DCAC4B6A1}">
      <dsp:nvSpPr>
        <dsp:cNvPr id="0" name=""/>
        <dsp:cNvSpPr/>
      </dsp:nvSpPr>
      <dsp:spPr>
        <a:xfrm>
          <a:off x="7315978" y="674603"/>
          <a:ext cx="791015" cy="79101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D2B3530-7F9D-443B-BD4A-2CF7BE143B6A}">
      <dsp:nvSpPr>
        <dsp:cNvPr id="0" name=""/>
        <dsp:cNvSpPr/>
      </dsp:nvSpPr>
      <dsp:spPr>
        <a:xfrm>
          <a:off x="6832580" y="1791319"/>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Spinning wheels for data extraction</a:t>
          </a:r>
        </a:p>
      </dsp:txBody>
      <dsp:txXfrm>
        <a:off x="6832580" y="1791319"/>
        <a:ext cx="1757812" cy="703125"/>
      </dsp:txXfrm>
    </dsp:sp>
    <dsp:sp modelId="{810DF9D8-833B-45C9-BA08-241E2C0E1F70}">
      <dsp:nvSpPr>
        <dsp:cNvPr id="0" name=""/>
        <dsp:cNvSpPr/>
      </dsp:nvSpPr>
      <dsp:spPr>
        <a:xfrm>
          <a:off x="9381408" y="674603"/>
          <a:ext cx="791015" cy="7910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D0AD0FB-FC63-444A-A104-93F033CBA30B}">
      <dsp:nvSpPr>
        <dsp:cNvPr id="0" name=""/>
        <dsp:cNvSpPr/>
      </dsp:nvSpPr>
      <dsp:spPr>
        <a:xfrm>
          <a:off x="8898010" y="1791319"/>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Fraction of Data used </a:t>
          </a:r>
        </a:p>
      </dsp:txBody>
      <dsp:txXfrm>
        <a:off x="8898010" y="1791319"/>
        <a:ext cx="1757812" cy="703125"/>
      </dsp:txXfrm>
    </dsp:sp>
    <dsp:sp modelId="{C0CA14A0-2F91-46DE-A213-48646FBE3F96}">
      <dsp:nvSpPr>
        <dsp:cNvPr id="0" name=""/>
        <dsp:cNvSpPr/>
      </dsp:nvSpPr>
      <dsp:spPr>
        <a:xfrm>
          <a:off x="5250549" y="2933898"/>
          <a:ext cx="791015" cy="791015"/>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10D5E66-2DB9-46FC-969A-7C731A66931C}">
      <dsp:nvSpPr>
        <dsp:cNvPr id="0" name=""/>
        <dsp:cNvSpPr/>
      </dsp:nvSpPr>
      <dsp:spPr>
        <a:xfrm>
          <a:off x="4767150" y="4050614"/>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15% of 7 million</a:t>
          </a:r>
        </a:p>
      </dsp:txBody>
      <dsp:txXfrm>
        <a:off x="4767150" y="4050614"/>
        <a:ext cx="1757812" cy="703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60990-CE1C-4CE4-BCC9-98E38255DE07}">
      <dsp:nvSpPr>
        <dsp:cNvPr id="0" name=""/>
        <dsp:cNvSpPr/>
      </dsp:nvSpPr>
      <dsp:spPr>
        <a:xfrm>
          <a:off x="392" y="101338"/>
          <a:ext cx="1532697" cy="91961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Linear</a:t>
          </a:r>
        </a:p>
      </dsp:txBody>
      <dsp:txXfrm>
        <a:off x="392" y="101338"/>
        <a:ext cx="1532697" cy="919618"/>
      </dsp:txXfrm>
    </dsp:sp>
    <dsp:sp modelId="{DC1099E2-D1B2-49FA-B77F-5E38D83E286A}">
      <dsp:nvSpPr>
        <dsp:cNvPr id="0" name=""/>
        <dsp:cNvSpPr/>
      </dsp:nvSpPr>
      <dsp:spPr>
        <a:xfrm>
          <a:off x="1686359" y="101338"/>
          <a:ext cx="1532697" cy="91961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Ridge</a:t>
          </a:r>
        </a:p>
      </dsp:txBody>
      <dsp:txXfrm>
        <a:off x="1686359" y="101338"/>
        <a:ext cx="1532697" cy="919618"/>
      </dsp:txXfrm>
    </dsp:sp>
    <dsp:sp modelId="{9DB09D69-0F13-4D9E-8645-3953D4FEAFC2}">
      <dsp:nvSpPr>
        <dsp:cNvPr id="0" name=""/>
        <dsp:cNvSpPr/>
      </dsp:nvSpPr>
      <dsp:spPr>
        <a:xfrm>
          <a:off x="843376" y="1174226"/>
          <a:ext cx="1532697" cy="9196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Classification</a:t>
          </a:r>
        </a:p>
      </dsp:txBody>
      <dsp:txXfrm>
        <a:off x="843376" y="1174226"/>
        <a:ext cx="1532697" cy="9196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72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Command and sensor systems</a:t>
            </a:r>
          </a:p>
          <a:p>
            <a:pPr marL="171450" indent="-171450">
              <a:buFont typeface="Arial" panose="020B0604020202020204" pitchFamily="34" charset="0"/>
              <a:buChar char="•"/>
            </a:pPr>
            <a:r>
              <a:rPr lang="en-US" dirty="0"/>
              <a:t>Deployment methodology</a:t>
            </a:r>
          </a:p>
          <a:p>
            <a:pPr marL="171450" indent="-171450">
              <a:buFont typeface="Arial" panose="020B0604020202020204" pitchFamily="34" charset="0"/>
              <a:buChar char="•"/>
            </a:pPr>
            <a:r>
              <a:rPr lang="en-US" dirty="0"/>
              <a:t>Armed versions</a:t>
            </a:r>
          </a:p>
          <a:p>
            <a:pPr marL="171450" indent="-171450">
              <a:buFont typeface="Arial" panose="020B0604020202020204" pitchFamily="34" charset="0"/>
              <a:buChar char="•"/>
            </a:pPr>
            <a:r>
              <a:rPr lang="en-US" dirty="0"/>
              <a:t>Later development and future</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32059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11/2/2019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11/2/2019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66039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5.bin"/><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8.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ccampus.ca/2013/10/22/blended-learning-promising-innovative-practice-requires-strategic-approach/" TargetMode="External"/><Relationship Id="rId2" Type="http://schemas.openxmlformats.org/officeDocument/2006/relationships/image" Target="../media/image40.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www.bts.gov/" TargetMode="Externa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s://openflights.org/data.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1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2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24256" y="4767072"/>
            <a:ext cx="6594189" cy="1625210"/>
          </a:xfrm>
        </p:spPr>
        <p:txBody>
          <a:bodyPr vert="horz" lIns="91440" tIns="45720" rIns="91440" bIns="45720" rtlCol="0" anchor="ctr">
            <a:normAutofit/>
          </a:bodyPr>
          <a:lstStyle/>
          <a:p>
            <a:pPr algn="r"/>
            <a:r>
              <a:rPr lang="en-US" sz="3700" kern="1200">
                <a:solidFill>
                  <a:srgbClr val="FFFFFF"/>
                </a:solidFill>
                <a:latin typeface="+mj-lt"/>
                <a:ea typeface="+mj-ea"/>
                <a:cs typeface="+mj-cs"/>
              </a:rPr>
              <a:t>U.S.A</a:t>
            </a:r>
            <a:br>
              <a:rPr lang="en-US" sz="3700" kern="1200">
                <a:solidFill>
                  <a:srgbClr val="FFFFFF"/>
                </a:solidFill>
                <a:latin typeface="+mj-lt"/>
                <a:ea typeface="+mj-ea"/>
                <a:cs typeface="+mj-cs"/>
              </a:rPr>
            </a:br>
            <a:r>
              <a:rPr lang="en-US" sz="3700" kern="1200">
                <a:solidFill>
                  <a:srgbClr val="FFFFFF"/>
                </a:solidFill>
                <a:latin typeface="+mj-lt"/>
                <a:ea typeface="+mj-ea"/>
                <a:cs typeface="+mj-cs"/>
              </a:rPr>
              <a:t>Flight </a:t>
            </a:r>
            <a:br>
              <a:rPr lang="en-US" sz="3700" kern="1200">
                <a:solidFill>
                  <a:srgbClr val="FFFFFF"/>
                </a:solidFill>
                <a:latin typeface="+mj-lt"/>
                <a:ea typeface="+mj-ea"/>
                <a:cs typeface="+mj-cs"/>
              </a:rPr>
            </a:br>
            <a:r>
              <a:rPr lang="en-US" sz="3700" kern="1200">
                <a:solidFill>
                  <a:srgbClr val="FFFFFF"/>
                </a:solidFill>
                <a:latin typeface="+mj-lt"/>
                <a:ea typeface="+mj-ea"/>
                <a:cs typeface="+mj-cs"/>
              </a:rPr>
              <a:t>Predictions</a:t>
            </a:r>
          </a:p>
        </p:txBody>
      </p:sp>
      <p:pic>
        <p:nvPicPr>
          <p:cNvPr id="7" name="Picture 6" descr="A large commercial airplane flying in the sky&#10;&#10;Description automatically generated">
            <a:extLst>
              <a:ext uri="{FF2B5EF4-FFF2-40B4-BE49-F238E27FC236}">
                <a16:creationId xmlns:a16="http://schemas.microsoft.com/office/drawing/2014/main" id="{DD1D2382-9248-4907-A763-FF9D3A53979E}"/>
              </a:ext>
            </a:extLst>
          </p:cNvPr>
          <p:cNvPicPr>
            <a:picLocks noChangeAspect="1"/>
          </p:cNvPicPr>
          <p:nvPr/>
        </p:nvPicPr>
        <p:blipFill rotWithShape="1">
          <a:blip r:embed="rId2">
            <a:extLst>
              <a:ext uri="{28A0092B-C50C-407E-A947-70E740481C1C}">
                <a14:useLocalDpi xmlns:a14="http://schemas.microsoft.com/office/drawing/2010/main" val="0"/>
              </a:ext>
            </a:extLst>
          </a:blip>
          <a:srcRect l="3338"/>
          <a:stretch/>
        </p:blipFill>
        <p:spPr>
          <a:xfrm>
            <a:off x="327547" y="321733"/>
            <a:ext cx="7058306" cy="4107392"/>
          </a:xfrm>
          <a:prstGeom prst="rect">
            <a:avLst/>
          </a:prstGeom>
        </p:spPr>
      </p:pic>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type="subTitle" idx="1"/>
          </p:nvPr>
        </p:nvSpPr>
        <p:spPr>
          <a:xfrm>
            <a:off x="8029319" y="917725"/>
            <a:ext cx="3424739" cy="4852362"/>
          </a:xfrm>
        </p:spPr>
        <p:txBody>
          <a:bodyPr vert="horz" lIns="91440" tIns="45720" rIns="91440" bIns="45720" rtlCol="0" anchor="ctr">
            <a:normAutofit/>
          </a:bodyPr>
          <a:lstStyle/>
          <a:p>
            <a:pPr algn="l"/>
            <a:r>
              <a:rPr lang="en-US" sz="2000" kern="1200" dirty="0">
                <a:solidFill>
                  <a:srgbClr val="FFFFFF"/>
                </a:solidFill>
                <a:latin typeface="+mn-lt"/>
                <a:ea typeface="+mn-ea"/>
                <a:cs typeface="+mn-cs"/>
              </a:rPr>
              <a:t>By:</a:t>
            </a:r>
          </a:p>
          <a:p>
            <a:pPr indent="-228600" algn="l">
              <a:buFont typeface="Arial" panose="020B0604020202020204" pitchFamily="34" charset="0"/>
              <a:buChar char="•"/>
            </a:pPr>
            <a:r>
              <a:rPr lang="en-US" sz="2000" kern="1200" dirty="0">
                <a:solidFill>
                  <a:srgbClr val="FFFFFF"/>
                </a:solidFill>
                <a:latin typeface="+mn-lt"/>
                <a:ea typeface="+mn-ea"/>
                <a:cs typeface="+mn-cs"/>
              </a:rPr>
              <a:t>Natalie St</a:t>
            </a:r>
          </a:p>
          <a:p>
            <a:pPr indent="-228600" algn="l">
              <a:buFont typeface="Arial" panose="020B0604020202020204" pitchFamily="34" charset="0"/>
              <a:buChar char="•"/>
            </a:pPr>
            <a:r>
              <a:rPr lang="en-US" sz="2000" kern="1200" dirty="0">
                <a:solidFill>
                  <a:srgbClr val="FFFFFF"/>
                </a:solidFill>
                <a:latin typeface="+mn-lt"/>
                <a:ea typeface="+mn-ea"/>
                <a:cs typeface="+mn-cs"/>
              </a:rPr>
              <a:t>Loba Q</a:t>
            </a:r>
          </a:p>
          <a:p>
            <a:pPr indent="-228600" algn="l">
              <a:buFont typeface="Arial" panose="020B0604020202020204" pitchFamily="34" charset="0"/>
              <a:buChar char="•"/>
            </a:pPr>
            <a:r>
              <a:rPr lang="en-US" sz="2000" kern="1200" dirty="0" err="1">
                <a:solidFill>
                  <a:srgbClr val="FFFFFF"/>
                </a:solidFill>
                <a:latin typeface="+mn-lt"/>
                <a:ea typeface="+mn-ea"/>
                <a:cs typeface="+mn-cs"/>
              </a:rPr>
              <a:t>Nitha</a:t>
            </a:r>
            <a:r>
              <a:rPr lang="en-US" sz="2000" kern="1200" dirty="0">
                <a:solidFill>
                  <a:srgbClr val="FFFFFF"/>
                </a:solidFill>
                <a:latin typeface="+mn-lt"/>
                <a:ea typeface="+mn-ea"/>
                <a:cs typeface="+mn-cs"/>
              </a:rPr>
              <a:t> B</a:t>
            </a:r>
          </a:p>
          <a:p>
            <a:pPr indent="-228600" algn="l">
              <a:buFont typeface="Arial" panose="020B0604020202020204" pitchFamily="34" charset="0"/>
              <a:buChar char="•"/>
            </a:pPr>
            <a:endParaRPr lang="en-US" sz="2000" kern="1200" dirty="0">
              <a:solidFill>
                <a:srgbClr val="FFFFFF"/>
              </a:solidFill>
              <a:latin typeface="+mn-lt"/>
              <a:ea typeface="+mn-ea"/>
              <a:cs typeface="+mn-cs"/>
            </a:endParaRPr>
          </a:p>
        </p:txBody>
      </p:sp>
    </p:spTree>
    <p:extLst>
      <p:ext uri="{BB962C8B-B14F-4D97-AF65-F5344CB8AC3E}">
        <p14:creationId xmlns:p14="http://schemas.microsoft.com/office/powerpoint/2010/main" val="418655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19870" y="961509"/>
            <a:ext cx="3233930" cy="2556385"/>
          </a:xfrm>
        </p:spPr>
        <p:txBody>
          <a:bodyPr vert="horz" lIns="91440" tIns="45720" rIns="91440" bIns="45720" rtlCol="0" anchor="b">
            <a:normAutofit/>
          </a:bodyPr>
          <a:lstStyle/>
          <a:p>
            <a:pPr algn="ctr"/>
            <a:r>
              <a:rPr lang="en-US" sz="3700" kern="1200" dirty="0">
                <a:latin typeface="+mj-lt"/>
                <a:ea typeface="+mj-ea"/>
                <a:cs typeface="+mj-cs"/>
              </a:rPr>
              <a:t>Machine Learning Developmental Models</a:t>
            </a:r>
          </a:p>
        </p:txBody>
      </p:sp>
      <p:sp>
        <p:nvSpPr>
          <p:cNvPr id="25" name="Rectangle 24">
            <a:extLst>
              <a:ext uri="{FF2B5EF4-FFF2-40B4-BE49-F238E27FC236}">
                <a16:creationId xmlns:a16="http://schemas.microsoft.com/office/drawing/2014/main" id="{8F8AAABF-193E-4661-945E-C429586E1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6891187" cy="5546414"/>
          </a:xfrm>
          <a:prstGeom prst="rect">
            <a:avLst/>
          </a:prstGeom>
          <a:noFill/>
          <a:ln w="6350" cap="sq" cmpd="sng" algn="ctr">
            <a:solidFill>
              <a:schemeClr val="tx1">
                <a:lumMod val="75000"/>
                <a:lumOff val="25000"/>
              </a:schemeClr>
            </a:solidFill>
            <a:prstDash val="solid"/>
            <a:miter lim="800000"/>
          </a:ln>
          <a:effectLst/>
        </p:spPr>
      </p:sp>
      <p:pic>
        <p:nvPicPr>
          <p:cNvPr id="4" name="Picture 3" descr="Captain Richard Koll, left, and Airman 1st Class Mike Eulo perform function checks after launching an MQ-1 Predator unmanned aerial vehicle August 7 at Balad Air Base, Iraq. Captain Koll, the pilot, and Airman Eulo, the sensor operator, will handle the Predator in a radius of approximately 25 miles around the base before handing it off to personnel stationed in the United States to continue its mission. Both are assigned to the 46th Expeditionary Reconnaissance Squadron."/>
          <p:cNvPicPr>
            <a:picLocks noChangeAspect="1"/>
          </p:cNvPicPr>
          <p:nvPr/>
        </p:nvPicPr>
        <p:blipFill rotWithShape="1">
          <a:blip r:embed="rId3">
            <a:extLst>
              <a:ext uri="{28A0092B-C50C-407E-A947-70E740481C1C}">
                <a14:useLocalDpi xmlns:a14="http://schemas.microsoft.com/office/drawing/2010/main" val="0"/>
              </a:ext>
            </a:extLst>
          </a:blip>
          <a:srcRect b="13462"/>
          <a:stretch/>
        </p:blipFill>
        <p:spPr>
          <a:xfrm>
            <a:off x="961812" y="1657607"/>
            <a:ext cx="6254496" cy="3518133"/>
          </a:xfrm>
          <a:prstGeom prst="rect">
            <a:avLst/>
          </a:prstGeom>
        </p:spPr>
      </p:pic>
      <p:graphicFrame>
        <p:nvGraphicFramePr>
          <p:cNvPr id="6" name="Content Placeholder 5">
            <a:extLst>
              <a:ext uri="{FF2B5EF4-FFF2-40B4-BE49-F238E27FC236}">
                <a16:creationId xmlns:a16="http://schemas.microsoft.com/office/drawing/2014/main" id="{AAD03FE4-DC2F-4EEA-A1CC-DACE1741DF7D}"/>
              </a:ext>
            </a:extLst>
          </p:cNvPr>
          <p:cNvGraphicFramePr>
            <a:graphicFrameLocks noGrp="1"/>
          </p:cNvGraphicFramePr>
          <p:nvPr>
            <p:ph idx="1"/>
            <p:extLst>
              <p:ext uri="{D42A27DB-BD31-4B8C-83A1-F6EECF244321}">
                <p14:modId xmlns:p14="http://schemas.microsoft.com/office/powerpoint/2010/main" val="2800802565"/>
              </p:ext>
            </p:extLst>
          </p:nvPr>
        </p:nvGraphicFramePr>
        <p:xfrm>
          <a:off x="8134350" y="3676650"/>
          <a:ext cx="3219450" cy="21951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1029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25FF-8E48-48AE-B8DA-23F8D71AAA32}"/>
              </a:ext>
            </a:extLst>
          </p:cNvPr>
          <p:cNvSpPr>
            <a:spLocks noGrp="1"/>
          </p:cNvSpPr>
          <p:nvPr>
            <p:ph type="title"/>
          </p:nvPr>
        </p:nvSpPr>
        <p:spPr/>
        <p:txBody>
          <a:bodyPr/>
          <a:lstStyle/>
          <a:p>
            <a:r>
              <a:rPr lang="en-CA" dirty="0"/>
              <a:t>Building a model (or two)!</a:t>
            </a:r>
          </a:p>
        </p:txBody>
      </p:sp>
      <p:sp>
        <p:nvSpPr>
          <p:cNvPr id="3" name="Content Placeholder 2">
            <a:extLst>
              <a:ext uri="{FF2B5EF4-FFF2-40B4-BE49-F238E27FC236}">
                <a16:creationId xmlns:a16="http://schemas.microsoft.com/office/drawing/2014/main" id="{FDC90FCB-F555-479B-B23E-A890B2DBAE8F}"/>
              </a:ext>
            </a:extLst>
          </p:cNvPr>
          <p:cNvSpPr>
            <a:spLocks noGrp="1"/>
          </p:cNvSpPr>
          <p:nvPr>
            <p:ph idx="1"/>
          </p:nvPr>
        </p:nvSpPr>
        <p:spPr/>
        <p:txBody>
          <a:bodyPr>
            <a:normAutofit fontScale="77500" lnSpcReduction="20000"/>
          </a:bodyPr>
          <a:lstStyle/>
          <a:p>
            <a:r>
              <a:rPr lang="en-CA" dirty="0"/>
              <a:t>Flight predictor models</a:t>
            </a:r>
          </a:p>
          <a:p>
            <a:r>
              <a:rPr lang="en-CA" dirty="0"/>
              <a:t>All prediction first we built mini model to get a better sense of what our dataset is capable of or its limits.</a:t>
            </a:r>
          </a:p>
          <a:p>
            <a:r>
              <a:rPr lang="en-CA" dirty="0"/>
              <a:t>Random forest classifier</a:t>
            </a:r>
          </a:p>
          <a:p>
            <a:r>
              <a:rPr lang="en-CA" dirty="0"/>
              <a:t>80/20 data set for training and testing respectively</a:t>
            </a:r>
          </a:p>
          <a:p>
            <a:r>
              <a:rPr lang="en-CA" dirty="0"/>
              <a:t>Since its classifier just predicting delay or no delay</a:t>
            </a:r>
          </a:p>
          <a:p>
            <a:r>
              <a:rPr lang="en-CA" dirty="0"/>
              <a:t>Parameters ‘day of month’, ‘departure airport’ ‘destination airport’</a:t>
            </a:r>
          </a:p>
          <a:p>
            <a:r>
              <a:rPr lang="en-CA" dirty="0"/>
              <a:t>R2 = 78</a:t>
            </a:r>
          </a:p>
          <a:p>
            <a:r>
              <a:rPr lang="en-CA" dirty="0"/>
              <a:t>Linear &amp; ridge </a:t>
            </a:r>
          </a:p>
          <a:p>
            <a:r>
              <a:rPr lang="en-CA" dirty="0"/>
              <a:t>50/50 split</a:t>
            </a:r>
          </a:p>
          <a:p>
            <a:r>
              <a:rPr lang="en-CA" dirty="0"/>
              <a:t>Predicting how many minutes will be delayed</a:t>
            </a:r>
          </a:p>
          <a:p>
            <a:r>
              <a:rPr lang="en-CA" dirty="0"/>
              <a:t>R2 = 94</a:t>
            </a:r>
          </a:p>
        </p:txBody>
      </p:sp>
    </p:spTree>
    <p:extLst>
      <p:ext uri="{BB962C8B-B14F-4D97-AF65-F5344CB8AC3E}">
        <p14:creationId xmlns:p14="http://schemas.microsoft.com/office/powerpoint/2010/main" val="248184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0E3A-4717-4413-953C-4480A73E741B}"/>
              </a:ext>
            </a:extLst>
          </p:cNvPr>
          <p:cNvSpPr>
            <a:spLocks noGrp="1"/>
          </p:cNvSpPr>
          <p:nvPr>
            <p:ph type="title"/>
          </p:nvPr>
        </p:nvSpPr>
        <p:spPr/>
        <p:txBody>
          <a:bodyPr/>
          <a:lstStyle/>
          <a:p>
            <a:r>
              <a:rPr lang="en-CA" dirty="0"/>
              <a:t>2 models</a:t>
            </a:r>
          </a:p>
        </p:txBody>
      </p:sp>
      <p:sp>
        <p:nvSpPr>
          <p:cNvPr id="3" name="Text Placeholder 2">
            <a:extLst>
              <a:ext uri="{FF2B5EF4-FFF2-40B4-BE49-F238E27FC236}">
                <a16:creationId xmlns:a16="http://schemas.microsoft.com/office/drawing/2014/main" id="{29AA2A5D-90D4-4369-842B-25A1FD49F223}"/>
              </a:ext>
            </a:extLst>
          </p:cNvPr>
          <p:cNvSpPr>
            <a:spLocks noGrp="1"/>
          </p:cNvSpPr>
          <p:nvPr>
            <p:ph type="body" idx="1"/>
          </p:nvPr>
        </p:nvSpPr>
        <p:spPr/>
        <p:txBody>
          <a:bodyPr/>
          <a:lstStyle/>
          <a:p>
            <a:r>
              <a:rPr lang="en-CA" dirty="0"/>
              <a:t>Random forest</a:t>
            </a:r>
          </a:p>
        </p:txBody>
      </p:sp>
      <p:sp>
        <p:nvSpPr>
          <p:cNvPr id="4" name="Content Placeholder 3">
            <a:extLst>
              <a:ext uri="{FF2B5EF4-FFF2-40B4-BE49-F238E27FC236}">
                <a16:creationId xmlns:a16="http://schemas.microsoft.com/office/drawing/2014/main" id="{E027B80B-C2FA-49D9-968A-1CF6D3B800EB}"/>
              </a:ext>
            </a:extLst>
          </p:cNvPr>
          <p:cNvSpPr>
            <a:spLocks noGrp="1"/>
          </p:cNvSpPr>
          <p:nvPr>
            <p:ph sz="half" idx="2"/>
          </p:nvPr>
        </p:nvSpPr>
        <p:spPr/>
        <p:txBody>
          <a:bodyPr/>
          <a:lstStyle/>
          <a:p>
            <a:r>
              <a:rPr lang="en-CA" dirty="0"/>
              <a:t>Prediction parameters &amp; R2</a:t>
            </a:r>
          </a:p>
          <a:p>
            <a:endParaRPr lang="en-CA" dirty="0"/>
          </a:p>
        </p:txBody>
      </p:sp>
      <p:sp>
        <p:nvSpPr>
          <p:cNvPr id="5" name="Text Placeholder 4">
            <a:extLst>
              <a:ext uri="{FF2B5EF4-FFF2-40B4-BE49-F238E27FC236}">
                <a16:creationId xmlns:a16="http://schemas.microsoft.com/office/drawing/2014/main" id="{2CFBAE20-24AA-4759-90B6-D67706E6673C}"/>
              </a:ext>
            </a:extLst>
          </p:cNvPr>
          <p:cNvSpPr>
            <a:spLocks noGrp="1"/>
          </p:cNvSpPr>
          <p:nvPr>
            <p:ph type="body" sz="quarter" idx="3"/>
          </p:nvPr>
        </p:nvSpPr>
        <p:spPr/>
        <p:txBody>
          <a:bodyPr/>
          <a:lstStyle/>
          <a:p>
            <a:r>
              <a:rPr lang="en-CA" dirty="0"/>
              <a:t>Ridge Regression</a:t>
            </a:r>
          </a:p>
        </p:txBody>
      </p:sp>
      <p:sp>
        <p:nvSpPr>
          <p:cNvPr id="6" name="Content Placeholder 5">
            <a:extLst>
              <a:ext uri="{FF2B5EF4-FFF2-40B4-BE49-F238E27FC236}">
                <a16:creationId xmlns:a16="http://schemas.microsoft.com/office/drawing/2014/main" id="{CFA49385-C6DE-467C-9A06-19220A70DAD4}"/>
              </a:ext>
            </a:extLst>
          </p:cNvPr>
          <p:cNvSpPr>
            <a:spLocks noGrp="1"/>
          </p:cNvSpPr>
          <p:nvPr>
            <p:ph sz="quarter" idx="4"/>
          </p:nvPr>
        </p:nvSpPr>
        <p:spPr/>
        <p:txBody>
          <a:bodyPr/>
          <a:lstStyle/>
          <a:p>
            <a:r>
              <a:rPr lang="en-CA" dirty="0"/>
              <a:t>Prediction parameters &amp; R2</a:t>
            </a:r>
          </a:p>
        </p:txBody>
      </p:sp>
      <p:pic>
        <p:nvPicPr>
          <p:cNvPr id="8" name="Picture 7" descr="A screenshot of a social media post&#10;&#10;Description automatically generated">
            <a:extLst>
              <a:ext uri="{FF2B5EF4-FFF2-40B4-BE49-F238E27FC236}">
                <a16:creationId xmlns:a16="http://schemas.microsoft.com/office/drawing/2014/main" id="{73F4C780-E536-471E-9142-1EB356033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2" y="3158105"/>
            <a:ext cx="5488270" cy="3031558"/>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F0D9A29A-312E-43A8-83C8-A835C175C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360" y="3006726"/>
            <a:ext cx="5025852" cy="3458969"/>
          </a:xfrm>
          <a:prstGeom prst="rect">
            <a:avLst/>
          </a:prstGeom>
        </p:spPr>
      </p:pic>
    </p:spTree>
    <p:extLst>
      <p:ext uri="{BB962C8B-B14F-4D97-AF65-F5344CB8AC3E}">
        <p14:creationId xmlns:p14="http://schemas.microsoft.com/office/powerpoint/2010/main" val="289087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Operators for our Coding..</a:t>
            </a:r>
          </a:p>
        </p:txBody>
      </p:sp>
      <p:sp>
        <p:nvSpPr>
          <p:cNvPr id="3" name="Content Placeholder 2"/>
          <p:cNvSpPr>
            <a:spLocks noGrp="1"/>
          </p:cNvSpPr>
          <p:nvPr>
            <p:ph idx="1"/>
          </p:nvPr>
        </p:nvSpPr>
        <p:spPr>
          <a:xfrm>
            <a:off x="643468" y="2638043"/>
            <a:ext cx="3363974" cy="3415623"/>
          </a:xfrm>
        </p:spPr>
        <p:txBody>
          <a:bodyPr>
            <a:normAutofit/>
          </a:bodyPr>
          <a:lstStyle/>
          <a:p>
            <a:r>
              <a:rPr lang="en-CA" sz="2000" dirty="0" err="1"/>
              <a:t>Jupyter</a:t>
            </a:r>
            <a:r>
              <a:rPr lang="en-CA" sz="2000" dirty="0"/>
              <a:t> notebook (heavy lifting)</a:t>
            </a:r>
          </a:p>
          <a:p>
            <a:r>
              <a:rPr lang="en-CA" sz="2000" dirty="0"/>
              <a:t>Tableau</a:t>
            </a:r>
          </a:p>
          <a:p>
            <a:r>
              <a:rPr lang="en-CA" sz="2000" dirty="0"/>
              <a:t>Flask</a:t>
            </a:r>
          </a:p>
          <a:p>
            <a:r>
              <a:rPr lang="en-CA" sz="2000" dirty="0"/>
              <a:t>Python</a:t>
            </a:r>
          </a:p>
          <a:p>
            <a:r>
              <a:rPr lang="en-CA" sz="2000" dirty="0" err="1"/>
              <a:t>Javscript</a:t>
            </a:r>
            <a:endParaRPr lang="en-CA" sz="2000" dirty="0"/>
          </a:p>
          <a:p>
            <a:endParaRPr sz="2000" dirty="0"/>
          </a:p>
        </p:txBody>
      </p:sp>
      <p:pic>
        <p:nvPicPr>
          <p:cNvPr id="4" name="Picture 3" descr="Predator maintenance team is 'total force'. Contract maintainers walk an RQ-1 Predator unmanned aerial vehicle into a shelter. They are assigned to the 46th Expeditionary Aircraft Maintenance Unit at Balad Air Base, Iraq."/>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314462"/>
            <a:ext cx="6250769" cy="4068208"/>
          </a:xfrm>
          <a:prstGeom prst="rect">
            <a:avLst/>
          </a:prstGeom>
        </p:spPr>
      </p:pic>
    </p:spTree>
    <p:extLst>
      <p:ext uri="{BB962C8B-B14F-4D97-AF65-F5344CB8AC3E}">
        <p14:creationId xmlns:p14="http://schemas.microsoft.com/office/powerpoint/2010/main" val="142510945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Our Takeaway:</a:t>
            </a:r>
            <a:endParaRPr lang="en-US" sz="4400"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en-CA" sz="2400" dirty="0">
                <a:solidFill>
                  <a:srgbClr val="000000"/>
                </a:solidFill>
              </a:rPr>
              <a:t>Big data needs more RAM</a:t>
            </a:r>
          </a:p>
          <a:p>
            <a:r>
              <a:rPr lang="en-CA" sz="2400" dirty="0">
                <a:solidFill>
                  <a:srgbClr val="000000"/>
                </a:solidFill>
              </a:rPr>
              <a:t>More time</a:t>
            </a:r>
          </a:p>
          <a:p>
            <a:r>
              <a:rPr lang="en-CA" sz="2400" dirty="0">
                <a:solidFill>
                  <a:srgbClr val="000000"/>
                </a:solidFill>
              </a:rPr>
              <a:t>Be open to using different models depending on your data size</a:t>
            </a:r>
          </a:p>
          <a:p>
            <a:r>
              <a:rPr lang="en-CA" sz="2400" dirty="0">
                <a:solidFill>
                  <a:srgbClr val="000000"/>
                </a:solidFill>
              </a:rPr>
              <a:t>Have a clear picture of what you are looking to predict to make results more efficient</a:t>
            </a:r>
          </a:p>
          <a:p>
            <a:r>
              <a:rPr lang="en-CA" sz="2400" dirty="0">
                <a:solidFill>
                  <a:srgbClr val="000000"/>
                </a:solidFill>
              </a:rPr>
              <a:t>Know what you want</a:t>
            </a:r>
          </a:p>
          <a:p>
            <a:pPr marL="0" indent="0">
              <a:buNone/>
            </a:pPr>
            <a:endParaRPr sz="2400" dirty="0">
              <a:solidFill>
                <a:srgbClr val="000000"/>
              </a:solidFill>
            </a:endParaRPr>
          </a:p>
        </p:txBody>
      </p:sp>
    </p:spTree>
    <p:extLst>
      <p:ext uri="{BB962C8B-B14F-4D97-AF65-F5344CB8AC3E}">
        <p14:creationId xmlns:p14="http://schemas.microsoft.com/office/powerpoint/2010/main" val="74258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F98D-4244-4CB3-9A38-3BD1125F1D63}"/>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339C6D45-B317-41E4-ABE0-DA30A6FC9855}"/>
              </a:ext>
            </a:extLst>
          </p:cNvPr>
          <p:cNvSpPr>
            <a:spLocks noGrp="1"/>
          </p:cNvSpPr>
          <p:nvPr>
            <p:ph idx="1"/>
          </p:nvPr>
        </p:nvSpPr>
        <p:spPr/>
        <p:txBody>
          <a:bodyPr/>
          <a:lstStyle/>
          <a:p>
            <a:r>
              <a:rPr lang="en-CA" dirty="0">
                <a:solidFill>
                  <a:srgbClr val="000000"/>
                </a:solidFill>
              </a:rPr>
              <a:t>What we need to improve on:</a:t>
            </a:r>
          </a:p>
          <a:p>
            <a:r>
              <a:rPr lang="en-CA" dirty="0"/>
              <a:t>If we did this over again</a:t>
            </a:r>
          </a:p>
          <a:p>
            <a:r>
              <a:rPr lang="en-CA" dirty="0"/>
              <a:t>I would learn more about adding layers to my model</a:t>
            </a:r>
          </a:p>
          <a:p>
            <a:r>
              <a:rPr lang="en-CA" dirty="0"/>
              <a:t>Neural networks framework</a:t>
            </a:r>
          </a:p>
          <a:p>
            <a:r>
              <a:rPr lang="en-CA" dirty="0"/>
              <a:t>Play with more models for better accuracy</a:t>
            </a:r>
          </a:p>
          <a:p>
            <a:r>
              <a:rPr lang="en-CA" dirty="0"/>
              <a:t>Use </a:t>
            </a:r>
            <a:r>
              <a:rPr lang="en-CA" dirty="0" err="1"/>
              <a:t>Zepl</a:t>
            </a:r>
            <a:r>
              <a:rPr lang="en-CA" dirty="0"/>
              <a:t> &amp; AWS </a:t>
            </a:r>
          </a:p>
        </p:txBody>
      </p:sp>
      <p:sp>
        <p:nvSpPr>
          <p:cNvPr id="4" name="Text Placeholder 3">
            <a:extLst>
              <a:ext uri="{FF2B5EF4-FFF2-40B4-BE49-F238E27FC236}">
                <a16:creationId xmlns:a16="http://schemas.microsoft.com/office/drawing/2014/main" id="{E1116A95-032F-4CAB-8A07-C6E374B76456}"/>
              </a:ext>
            </a:extLst>
          </p:cNvPr>
          <p:cNvSpPr>
            <a:spLocks noGrp="1"/>
          </p:cNvSpPr>
          <p:nvPr>
            <p:ph type="body" sz="half" idx="2"/>
          </p:nvPr>
        </p:nvSpPr>
        <p:spPr/>
        <p:txBody>
          <a:bodyPr/>
          <a:lstStyle/>
          <a:p>
            <a:endParaRPr lang="en-CA" dirty="0"/>
          </a:p>
        </p:txBody>
      </p:sp>
      <p:pic>
        <p:nvPicPr>
          <p:cNvPr id="6" name="Picture 5" descr="A picture containing food&#10;&#10;Description automatically generated">
            <a:extLst>
              <a:ext uri="{FF2B5EF4-FFF2-40B4-BE49-F238E27FC236}">
                <a16:creationId xmlns:a16="http://schemas.microsoft.com/office/drawing/2014/main" id="{2A4AA4D6-3E94-49DE-9CCC-C5FD5CA95A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76" y="100015"/>
            <a:ext cx="5080000" cy="6718300"/>
          </a:xfrm>
          <a:prstGeom prst="rect">
            <a:avLst/>
          </a:prstGeom>
        </p:spPr>
      </p:pic>
    </p:spTree>
    <p:extLst>
      <p:ext uri="{BB962C8B-B14F-4D97-AF65-F5344CB8AC3E}">
        <p14:creationId xmlns:p14="http://schemas.microsoft.com/office/powerpoint/2010/main" val="411053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4400">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CA" sz="2400" dirty="0">
                <a:solidFill>
                  <a:srgbClr val="000000"/>
                </a:solidFill>
              </a:rPr>
              <a:t>Bureau of transportation</a:t>
            </a:r>
          </a:p>
          <a:p>
            <a:r>
              <a:rPr lang="en-CA" sz="2400" dirty="0">
                <a:hlinkClick r:id="rId3"/>
              </a:rPr>
              <a:t>https://www.bts.gov/</a:t>
            </a:r>
            <a:endParaRPr lang="en-CA" sz="2400" dirty="0">
              <a:solidFill>
                <a:srgbClr val="000000"/>
              </a:solidFill>
            </a:endParaRPr>
          </a:p>
          <a:p>
            <a:r>
              <a:rPr lang="en-CA" sz="2400" dirty="0">
                <a:solidFill>
                  <a:srgbClr val="000000"/>
                </a:solidFill>
              </a:rPr>
              <a:t>Airports csv for coordinates</a:t>
            </a:r>
          </a:p>
          <a:p>
            <a:r>
              <a:rPr lang="en-CA" sz="2400" dirty="0">
                <a:hlinkClick r:id="rId4"/>
              </a:rPr>
              <a:t>https://openflights.org/data.html</a:t>
            </a:r>
            <a:endParaRPr sz="2400" dirty="0">
              <a:solidFill>
                <a:srgbClr val="000000"/>
              </a:solidFill>
            </a:endParaRPr>
          </a:p>
        </p:txBody>
      </p:sp>
    </p:spTree>
    <p:extLst>
      <p:ext uri="{BB962C8B-B14F-4D97-AF65-F5344CB8AC3E}">
        <p14:creationId xmlns:p14="http://schemas.microsoft.com/office/powerpoint/2010/main" val="160778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sz="4400">
                <a:solidFill>
                  <a:srgbClr val="FFFFFF"/>
                </a:solidFill>
              </a:rPr>
              <a:t>Contents</a:t>
            </a:r>
          </a:p>
        </p:txBody>
      </p:sp>
      <p:graphicFrame>
        <p:nvGraphicFramePr>
          <p:cNvPr id="15" name="Content Placeholder 2">
            <a:extLst>
              <a:ext uri="{FF2B5EF4-FFF2-40B4-BE49-F238E27FC236}">
                <a16:creationId xmlns:a16="http://schemas.microsoft.com/office/drawing/2014/main" id="{227CA1EE-288F-49E7-B045-13FCF671082C}"/>
              </a:ext>
            </a:extLst>
          </p:cNvPr>
          <p:cNvGraphicFramePr/>
          <p:nvPr>
            <p:extLst>
              <p:ext uri="{D42A27DB-BD31-4B8C-83A1-F6EECF244321}">
                <p14:modId xmlns:p14="http://schemas.microsoft.com/office/powerpoint/2010/main" val="240830053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97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A64184-285C-4B33-A007-DA751A88A4FC}"/>
              </a:ext>
            </a:extLst>
          </p:cNvPr>
          <p:cNvSpPr>
            <a:spLocks noGrp="1"/>
          </p:cNvSpPr>
          <p:nvPr>
            <p:ph type="title"/>
          </p:nvPr>
        </p:nvSpPr>
        <p:spPr>
          <a:xfrm>
            <a:off x="863029" y="1012004"/>
            <a:ext cx="3416158" cy="4795408"/>
          </a:xfrm>
        </p:spPr>
        <p:txBody>
          <a:bodyPr>
            <a:normAutofit/>
          </a:bodyPr>
          <a:lstStyle/>
          <a:p>
            <a:r>
              <a:rPr lang="en-CA" sz="4400">
                <a:solidFill>
                  <a:srgbClr val="FFFFFF"/>
                </a:solidFill>
              </a:rPr>
              <a:t>Data Mining</a:t>
            </a:r>
          </a:p>
        </p:txBody>
      </p:sp>
      <p:graphicFrame>
        <p:nvGraphicFramePr>
          <p:cNvPr id="5" name="Content Placeholder 2">
            <a:extLst>
              <a:ext uri="{FF2B5EF4-FFF2-40B4-BE49-F238E27FC236}">
                <a16:creationId xmlns:a16="http://schemas.microsoft.com/office/drawing/2014/main" id="{2407BF3A-99F9-494F-9D7C-AAC9AB5447F1}"/>
              </a:ext>
            </a:extLst>
          </p:cNvPr>
          <p:cNvGraphicFramePr>
            <a:graphicFrameLocks noGrp="1"/>
          </p:cNvGraphicFramePr>
          <p:nvPr>
            <p:ph idx="1"/>
            <p:extLst>
              <p:ext uri="{D42A27DB-BD31-4B8C-83A1-F6EECF244321}">
                <p14:modId xmlns:p14="http://schemas.microsoft.com/office/powerpoint/2010/main" val="180254064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333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F4BD-C490-41DC-9F2F-0033CE541DD7}"/>
              </a:ext>
            </a:extLst>
          </p:cNvPr>
          <p:cNvSpPr>
            <a:spLocks noGrp="1"/>
          </p:cNvSpPr>
          <p:nvPr>
            <p:ph type="title"/>
          </p:nvPr>
        </p:nvSpPr>
        <p:spPr>
          <a:xfrm>
            <a:off x="838200" y="365125"/>
            <a:ext cx="10515600" cy="1325563"/>
          </a:xfrm>
        </p:spPr>
        <p:txBody>
          <a:bodyPr>
            <a:normAutofit/>
          </a:bodyPr>
          <a:lstStyle/>
          <a:p>
            <a:r>
              <a:rPr lang="en-CA" sz="4400"/>
              <a:t>Cleaning</a:t>
            </a:r>
          </a:p>
        </p:txBody>
      </p:sp>
      <p:graphicFrame>
        <p:nvGraphicFramePr>
          <p:cNvPr id="5" name="Content Placeholder 2">
            <a:extLst>
              <a:ext uri="{FF2B5EF4-FFF2-40B4-BE49-F238E27FC236}">
                <a16:creationId xmlns:a16="http://schemas.microsoft.com/office/drawing/2014/main" id="{78021D09-6010-470D-91C8-471AD7D3B91B}"/>
              </a:ext>
            </a:extLst>
          </p:cNvPr>
          <p:cNvGraphicFramePr>
            <a:graphicFrameLocks noGrp="1"/>
          </p:cNvGraphicFramePr>
          <p:nvPr>
            <p:ph idx="1"/>
            <p:extLst>
              <p:ext uri="{D42A27DB-BD31-4B8C-83A1-F6EECF244321}">
                <p14:modId xmlns:p14="http://schemas.microsoft.com/office/powerpoint/2010/main" val="1585034973"/>
              </p:ext>
            </p:extLst>
          </p:nvPr>
        </p:nvGraphicFramePr>
        <p:xfrm>
          <a:off x="537029" y="1306286"/>
          <a:ext cx="11292114" cy="5428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727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49DFB8-E37D-489D-A05E-CAE9E1EE322B}"/>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CA" sz="2800"/>
              <a:t>Analyzing data</a:t>
            </a:r>
          </a:p>
        </p:txBody>
      </p:sp>
      <p:sp>
        <p:nvSpPr>
          <p:cNvPr id="3" name="Content Placeholder 2">
            <a:extLst>
              <a:ext uri="{FF2B5EF4-FFF2-40B4-BE49-F238E27FC236}">
                <a16:creationId xmlns:a16="http://schemas.microsoft.com/office/drawing/2014/main" id="{17BCBCC1-E2D9-4D75-9FE8-B9708A03A6B5}"/>
              </a:ext>
            </a:extLst>
          </p:cNvPr>
          <p:cNvSpPr>
            <a:spLocks noGrp="1"/>
          </p:cNvSpPr>
          <p:nvPr>
            <p:ph idx="1"/>
          </p:nvPr>
        </p:nvSpPr>
        <p:spPr>
          <a:xfrm>
            <a:off x="643468" y="2638043"/>
            <a:ext cx="3363974" cy="3415623"/>
          </a:xfrm>
        </p:spPr>
        <p:txBody>
          <a:bodyPr>
            <a:normAutofit lnSpcReduction="10000"/>
          </a:bodyPr>
          <a:lstStyle/>
          <a:p>
            <a:r>
              <a:rPr lang="en-CA" sz="2000"/>
              <a:t>Cities with the busiest airports by number of flights. </a:t>
            </a:r>
          </a:p>
          <a:p>
            <a:r>
              <a:rPr lang="en-CA" sz="2000"/>
              <a:t>The marks are labelled by how many records of flights departing from that airport</a:t>
            </a:r>
          </a:p>
          <a:p>
            <a:r>
              <a:rPr lang="en-CA" sz="2000"/>
              <a:t>Results for top 3:</a:t>
            </a:r>
          </a:p>
          <a:p>
            <a:r>
              <a:rPr lang="en-CA" sz="2000"/>
              <a:t>Chicago</a:t>
            </a:r>
          </a:p>
          <a:p>
            <a:r>
              <a:rPr lang="en-CA" sz="2000"/>
              <a:t>Atlanta</a:t>
            </a:r>
          </a:p>
          <a:p>
            <a:r>
              <a:rPr lang="en-CA" sz="2000"/>
              <a:t>Dallas</a:t>
            </a:r>
            <a:endParaRPr lang="en-CA" sz="2000" dirty="0"/>
          </a:p>
        </p:txBody>
      </p:sp>
      <p:pic>
        <p:nvPicPr>
          <p:cNvPr id="9" name="Picture 8" descr="A screenshot of a cell phone&#10;&#10;Description automatically generated">
            <a:extLst>
              <a:ext uri="{FF2B5EF4-FFF2-40B4-BE49-F238E27FC236}">
                <a16:creationId xmlns:a16="http://schemas.microsoft.com/office/drawing/2014/main" id="{A3CB3115-BD2C-4986-9700-372EB85E2234}"/>
              </a:ext>
            </a:extLst>
          </p:cNvPr>
          <p:cNvPicPr>
            <a:picLocks noChangeAspect="1"/>
          </p:cNvPicPr>
          <p:nvPr/>
        </p:nvPicPr>
        <p:blipFill rotWithShape="1">
          <a:blip r:embed="rId2">
            <a:extLst>
              <a:ext uri="{28A0092B-C50C-407E-A947-70E740481C1C}">
                <a14:useLocalDpi xmlns:a14="http://schemas.microsoft.com/office/drawing/2010/main" val="0"/>
              </a:ext>
            </a:extLst>
          </a:blip>
          <a:srcRect b="5120"/>
          <a:stretch/>
        </p:blipFill>
        <p:spPr>
          <a:xfrm>
            <a:off x="4705342" y="1233714"/>
            <a:ext cx="7441411" cy="3646290"/>
          </a:xfrm>
          <a:prstGeom prst="rect">
            <a:avLst/>
          </a:prstGeom>
        </p:spPr>
      </p:pic>
    </p:spTree>
    <p:extLst>
      <p:ext uri="{BB962C8B-B14F-4D97-AF65-F5344CB8AC3E}">
        <p14:creationId xmlns:p14="http://schemas.microsoft.com/office/powerpoint/2010/main" val="422560869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9EF7-842B-405B-B808-44B2E3DEA8B1}"/>
              </a:ext>
            </a:extLst>
          </p:cNvPr>
          <p:cNvSpPr>
            <a:spLocks noGrp="1"/>
          </p:cNvSpPr>
          <p:nvPr>
            <p:ph type="ctrTitle"/>
          </p:nvPr>
        </p:nvSpPr>
        <p:spPr>
          <a:xfrm>
            <a:off x="433136" y="5091762"/>
            <a:ext cx="7834193" cy="1264588"/>
          </a:xfrm>
        </p:spPr>
        <p:txBody>
          <a:bodyPr anchor="ctr">
            <a:normAutofit/>
          </a:bodyPr>
          <a:lstStyle/>
          <a:p>
            <a:pPr algn="r"/>
            <a:r>
              <a:rPr lang="en-CA" dirty="0"/>
              <a:t>Average Flight Delay</a:t>
            </a:r>
          </a:p>
        </p:txBody>
      </p:sp>
      <p:sp>
        <p:nvSpPr>
          <p:cNvPr id="3" name="Subtitle 2">
            <a:extLst>
              <a:ext uri="{FF2B5EF4-FFF2-40B4-BE49-F238E27FC236}">
                <a16:creationId xmlns:a16="http://schemas.microsoft.com/office/drawing/2014/main" id="{6AF99B09-BA00-413A-B0B3-DA24659CBC68}"/>
              </a:ext>
            </a:extLst>
          </p:cNvPr>
          <p:cNvSpPr>
            <a:spLocks noGrp="1"/>
          </p:cNvSpPr>
          <p:nvPr>
            <p:ph type="subTitle" idx="1"/>
          </p:nvPr>
        </p:nvSpPr>
        <p:spPr>
          <a:xfrm>
            <a:off x="8499107" y="5091763"/>
            <a:ext cx="2974207" cy="1264587"/>
          </a:xfrm>
        </p:spPr>
        <p:txBody>
          <a:bodyPr anchor="ctr">
            <a:normAutofit/>
          </a:bodyPr>
          <a:lstStyle/>
          <a:p>
            <a:pPr algn="l"/>
            <a:r>
              <a:rPr lang="en-CA" sz="2000" dirty="0"/>
              <a:t>Scheduled Time </a:t>
            </a:r>
          </a:p>
          <a:p>
            <a:pPr algn="l"/>
            <a:r>
              <a:rPr lang="en-CA" sz="2000" dirty="0"/>
              <a:t>Airlines</a:t>
            </a:r>
          </a:p>
        </p:txBody>
      </p:sp>
      <p:pic>
        <p:nvPicPr>
          <p:cNvPr id="5" name="Picture 4" descr="A close up of a map&#10;&#10;Description automatically generated">
            <a:extLst>
              <a:ext uri="{FF2B5EF4-FFF2-40B4-BE49-F238E27FC236}">
                <a16:creationId xmlns:a16="http://schemas.microsoft.com/office/drawing/2014/main" id="{5FEAC349-56CE-4FAC-AFD5-A0C4C3DA95CF}"/>
              </a:ext>
            </a:extLst>
          </p:cNvPr>
          <p:cNvPicPr>
            <a:picLocks noChangeAspect="1"/>
          </p:cNvPicPr>
          <p:nvPr/>
        </p:nvPicPr>
        <p:blipFill rotWithShape="1">
          <a:blip r:embed="rId2">
            <a:extLst>
              <a:ext uri="{28A0092B-C50C-407E-A947-70E740481C1C}">
                <a14:useLocalDpi xmlns:a14="http://schemas.microsoft.com/office/drawing/2010/main" val="0"/>
              </a:ext>
            </a:extLst>
          </a:blip>
          <a:srcRect t="8811" b="14658"/>
          <a:stretch/>
        </p:blipFill>
        <p:spPr>
          <a:xfrm>
            <a:off x="-3983" y="10"/>
            <a:ext cx="12192000" cy="4571990"/>
          </a:xfrm>
          <a:prstGeom prst="rect">
            <a:avLst/>
          </a:prstGeom>
        </p:spPr>
      </p:pic>
      <p:cxnSp>
        <p:nvCxnSpPr>
          <p:cNvPr id="10" name="Straight Connector 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91501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B02F37-93DF-4F6C-BACA-0E438A477F25}"/>
              </a:ext>
            </a:extLst>
          </p:cNvPr>
          <p:cNvSpPr>
            <a:spLocks noGrp="1"/>
          </p:cNvSpPr>
          <p:nvPr>
            <p:ph type="ctrTitle"/>
          </p:nvPr>
        </p:nvSpPr>
        <p:spPr>
          <a:xfrm>
            <a:off x="609601" y="4385066"/>
            <a:ext cx="10923638" cy="1317643"/>
          </a:xfrm>
        </p:spPr>
        <p:txBody>
          <a:bodyPr>
            <a:normAutofit/>
          </a:bodyPr>
          <a:lstStyle/>
          <a:p>
            <a:pPr algn="l"/>
            <a:r>
              <a:rPr lang="en-CA" sz="6000"/>
              <a:t>Route Delays by Month</a:t>
            </a:r>
          </a:p>
        </p:txBody>
      </p:sp>
      <p:sp>
        <p:nvSpPr>
          <p:cNvPr id="12" name="Subtitle 11">
            <a:extLst>
              <a:ext uri="{FF2B5EF4-FFF2-40B4-BE49-F238E27FC236}">
                <a16:creationId xmlns:a16="http://schemas.microsoft.com/office/drawing/2014/main" id="{2AAE1B92-01D2-445F-9992-4BC0287BF071}"/>
              </a:ext>
            </a:extLst>
          </p:cNvPr>
          <p:cNvSpPr>
            <a:spLocks noGrp="1"/>
          </p:cNvSpPr>
          <p:nvPr>
            <p:ph type="subTitle" idx="1"/>
          </p:nvPr>
        </p:nvSpPr>
        <p:spPr>
          <a:xfrm>
            <a:off x="609600" y="5702709"/>
            <a:ext cx="10923638" cy="521109"/>
          </a:xfrm>
        </p:spPr>
        <p:txBody>
          <a:bodyPr>
            <a:normAutofit/>
          </a:bodyPr>
          <a:lstStyle/>
          <a:p>
            <a:pPr algn="l"/>
            <a:r>
              <a:rPr lang="en-CA" sz="2400"/>
              <a:t>Average number of delay in minutes</a:t>
            </a:r>
          </a:p>
        </p:txBody>
      </p:sp>
      <p:pic>
        <p:nvPicPr>
          <p:cNvPr id="4" name="Picture 3" descr="A close up of a map&#10;&#10;Description automatically generated">
            <a:extLst>
              <a:ext uri="{FF2B5EF4-FFF2-40B4-BE49-F238E27FC236}">
                <a16:creationId xmlns:a16="http://schemas.microsoft.com/office/drawing/2014/main" id="{4B2B836F-7CE4-4AB4-8253-95A7A1AD51F1}"/>
              </a:ext>
            </a:extLst>
          </p:cNvPr>
          <p:cNvPicPr>
            <a:picLocks noChangeAspect="1"/>
          </p:cNvPicPr>
          <p:nvPr/>
        </p:nvPicPr>
        <p:blipFill rotWithShape="1">
          <a:blip r:embed="rId2">
            <a:extLst>
              <a:ext uri="{28A0092B-C50C-407E-A947-70E740481C1C}">
                <a14:useLocalDpi xmlns:a14="http://schemas.microsoft.com/office/drawing/2010/main" val="0"/>
              </a:ext>
            </a:extLst>
          </a:blip>
          <a:srcRect l="10178" r="13488" b="1"/>
          <a:stretch/>
        </p:blipFill>
        <p:spPr>
          <a:xfrm>
            <a:off x="20" y="10"/>
            <a:ext cx="6095974" cy="4252522"/>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3392AD40-32D5-4D6D-AE5C-98FD9B0B6246}"/>
              </a:ext>
            </a:extLst>
          </p:cNvPr>
          <p:cNvPicPr>
            <a:picLocks noChangeAspect="1"/>
          </p:cNvPicPr>
          <p:nvPr/>
        </p:nvPicPr>
        <p:blipFill rotWithShape="1">
          <a:blip r:embed="rId3">
            <a:extLst>
              <a:ext uri="{28A0092B-C50C-407E-A947-70E740481C1C}">
                <a14:useLocalDpi xmlns:a14="http://schemas.microsoft.com/office/drawing/2010/main" val="0"/>
              </a:ext>
            </a:extLst>
          </a:blip>
          <a:srcRect t="10551"/>
          <a:stretch/>
        </p:blipFill>
        <p:spPr>
          <a:xfrm>
            <a:off x="6095999" y="-681"/>
            <a:ext cx="6096001" cy="4253215"/>
          </a:xfrm>
          <a:prstGeom prst="rect">
            <a:avLst/>
          </a:prstGeom>
        </p:spPr>
      </p:pic>
      <p:cxnSp>
        <p:nvCxnSpPr>
          <p:cNvPr id="28" name="Straight Connector 24">
            <a:extLst>
              <a:ext uri="{FF2B5EF4-FFF2-40B4-BE49-F238E27FC236}">
                <a16:creationId xmlns:a16="http://schemas.microsoft.com/office/drawing/2014/main" id="{EBAD6A72-88E8-42F7-88B9-CAF744536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00968E-0A99-46C4-A9B2-6A63AC66F4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8978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C357F-513A-480B-BDFD-30C38AFFFA97}"/>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Delays by State(Avg)</a:t>
            </a:r>
          </a:p>
        </p:txBody>
      </p:sp>
      <p:sp>
        <p:nvSpPr>
          <p:cNvPr id="11" name="Content Placeholder 10">
            <a:extLst>
              <a:ext uri="{FF2B5EF4-FFF2-40B4-BE49-F238E27FC236}">
                <a16:creationId xmlns:a16="http://schemas.microsoft.com/office/drawing/2014/main" id="{AE6C5B10-008B-4E71-9B18-05A3747BCCA3}"/>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kern="1200" dirty="0">
                <a:solidFill>
                  <a:srgbClr val="5ABBC8"/>
                </a:solidFill>
                <a:latin typeface="+mn-lt"/>
                <a:ea typeface="+mn-ea"/>
                <a:cs typeface="+mn-cs"/>
              </a:rPr>
              <a:t>Delays in each month by state (Totals)</a:t>
            </a:r>
          </a:p>
        </p:txBody>
      </p:sp>
      <p:pic>
        <p:nvPicPr>
          <p:cNvPr id="5" name="Content Placeholder 4" descr="A close up of a logo&#10;&#10;Description automatically generated">
            <a:extLst>
              <a:ext uri="{FF2B5EF4-FFF2-40B4-BE49-F238E27FC236}">
                <a16:creationId xmlns:a16="http://schemas.microsoft.com/office/drawing/2014/main" id="{48F15FB9-1348-425D-8A16-5A902613BD81}"/>
              </a:ext>
            </a:extLst>
          </p:cNvPr>
          <p:cNvPicPr>
            <a:picLocks noChangeAspect="1"/>
          </p:cNvPicPr>
          <p:nvPr/>
        </p:nvPicPr>
        <p:blipFill rotWithShape="1">
          <a:blip r:embed="rId2">
            <a:extLst>
              <a:ext uri="{28A0092B-C50C-407E-A947-70E740481C1C}">
                <a14:useLocalDpi xmlns:a14="http://schemas.microsoft.com/office/drawing/2010/main" val="0"/>
              </a:ext>
            </a:extLst>
          </a:blip>
          <a:srcRect l="13745" r="23416" b="2"/>
          <a:stretch/>
        </p:blipFill>
        <p:spPr>
          <a:xfrm>
            <a:off x="1247191" y="307731"/>
            <a:ext cx="3601614" cy="399763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3C75DD2-BCA2-48F5-A26C-1BE4CA7C4D1E}"/>
              </a:ext>
            </a:extLst>
          </p:cNvPr>
          <p:cNvPicPr>
            <a:picLocks noChangeAspect="1"/>
          </p:cNvPicPr>
          <p:nvPr/>
        </p:nvPicPr>
        <p:blipFill rotWithShape="1">
          <a:blip r:embed="rId3">
            <a:extLst>
              <a:ext uri="{28A0092B-C50C-407E-A947-70E740481C1C}">
                <a14:useLocalDpi xmlns:a14="http://schemas.microsoft.com/office/drawing/2010/main" val="0"/>
              </a:ext>
            </a:extLst>
          </a:blip>
          <a:srcRect r="8287" b="-1"/>
          <a:stretch/>
        </p:blipFill>
        <p:spPr>
          <a:xfrm>
            <a:off x="6416043" y="692894"/>
            <a:ext cx="5455917" cy="3227311"/>
          </a:xfrm>
          <a:prstGeom prst="rect">
            <a:avLst/>
          </a:prstGeom>
        </p:spPr>
      </p:pic>
      <p:cxnSp>
        <p:nvCxnSpPr>
          <p:cNvPr id="3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49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0F2CC-537E-4F71-8AE0-E51C0A94398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Top delayed Routes</a:t>
            </a:r>
          </a:p>
        </p:txBody>
      </p:sp>
      <p:pic>
        <p:nvPicPr>
          <p:cNvPr id="5" name="Content Placeholder 4" descr="A picture containing text, map&#10;&#10;Description automatically generated">
            <a:extLst>
              <a:ext uri="{FF2B5EF4-FFF2-40B4-BE49-F238E27FC236}">
                <a16:creationId xmlns:a16="http://schemas.microsoft.com/office/drawing/2014/main" id="{22F4D870-2223-4BB4-9120-D7B6CE9BF0EA}"/>
              </a:ext>
            </a:extLst>
          </p:cNvPr>
          <p:cNvPicPr>
            <a:picLocks noChangeAspect="1"/>
          </p:cNvPicPr>
          <p:nvPr/>
        </p:nvPicPr>
        <p:blipFill rotWithShape="1">
          <a:blip r:embed="rId2">
            <a:extLst>
              <a:ext uri="{28A0092B-C50C-407E-A947-70E740481C1C}">
                <a14:useLocalDpi xmlns:a14="http://schemas.microsoft.com/office/drawing/2010/main" val="0"/>
              </a:ext>
            </a:extLst>
          </a:blip>
          <a:srcRect t="9802" b="14398"/>
          <a:stretch/>
        </p:blipFill>
        <p:spPr>
          <a:xfrm>
            <a:off x="643467" y="1785151"/>
            <a:ext cx="10905066" cy="4174350"/>
          </a:xfrm>
          <a:prstGeom prst="rect">
            <a:avLst/>
          </a:prstGeom>
        </p:spPr>
      </p:pic>
    </p:spTree>
    <p:extLst>
      <p:ext uri="{BB962C8B-B14F-4D97-AF65-F5344CB8AC3E}">
        <p14:creationId xmlns:p14="http://schemas.microsoft.com/office/powerpoint/2010/main" val="397167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443</Words>
  <Application>Microsoft Office PowerPoint</Application>
  <PresentationFormat>Widescreen</PresentationFormat>
  <Paragraphs>97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U.S.A Flight  Predictions</vt:lpstr>
      <vt:lpstr>Contents</vt:lpstr>
      <vt:lpstr>Data Mining</vt:lpstr>
      <vt:lpstr>Cleaning</vt:lpstr>
      <vt:lpstr>Analyzing data</vt:lpstr>
      <vt:lpstr>Average Flight Delay</vt:lpstr>
      <vt:lpstr>Route Delays by Month</vt:lpstr>
      <vt:lpstr>Delays by State(Avg)</vt:lpstr>
      <vt:lpstr>Top delayed Routes</vt:lpstr>
      <vt:lpstr>Machine Learning Developmental Models</vt:lpstr>
      <vt:lpstr>Building a model (or two)!</vt:lpstr>
      <vt:lpstr>2 models</vt:lpstr>
      <vt:lpstr>Operators for our Coding..</vt:lpstr>
      <vt:lpstr>Our Takeaway:</vt:lpstr>
      <vt:lpstr>PowerPoint Presentation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Flight  Predictions</dc:title>
  <dc:creator>teymour haider</dc:creator>
  <cp:lastModifiedBy>teymour haider</cp:lastModifiedBy>
  <cp:revision>7</cp:revision>
  <dcterms:created xsi:type="dcterms:W3CDTF">2019-11-02T06:14:14Z</dcterms:created>
  <dcterms:modified xsi:type="dcterms:W3CDTF">2019-11-02T18:39:13Z</dcterms:modified>
</cp:coreProperties>
</file>