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572000" cy="609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7656"/>
            <a:ext cx="3886200" cy="212231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201812"/>
            <a:ext cx="3429000" cy="147178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24556"/>
            <a:ext cx="985838" cy="516607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24556"/>
            <a:ext cx="2900363" cy="516607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519769"/>
            <a:ext cx="3943350" cy="253576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079524"/>
            <a:ext cx="3943350" cy="13335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622778"/>
            <a:ext cx="1943100" cy="386785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622778"/>
            <a:ext cx="1943100" cy="386785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4557"/>
            <a:ext cx="3943350" cy="1178278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494367"/>
            <a:ext cx="1934170" cy="73236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226734"/>
            <a:ext cx="1934170" cy="327518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494367"/>
            <a:ext cx="1943696" cy="73236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226734"/>
            <a:ext cx="1943696" cy="327518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06400"/>
            <a:ext cx="1474589" cy="14224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877713"/>
            <a:ext cx="2314575" cy="433211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828800"/>
            <a:ext cx="1474589" cy="338807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06400"/>
            <a:ext cx="1474589" cy="14224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877713"/>
            <a:ext cx="2314575" cy="4332111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828800"/>
            <a:ext cx="1474589" cy="338807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24557"/>
            <a:ext cx="3943350" cy="117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622778"/>
            <a:ext cx="3943350" cy="386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650090"/>
            <a:ext cx="10287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C374-D5BB-492D-AAB0-B3F2BF702FE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650090"/>
            <a:ext cx="154305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650090"/>
            <a:ext cx="1028700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6A88-DAFA-4327-B15D-9C01934E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77C9B92-E218-42DB-8A8E-D99B8259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86" y="0"/>
            <a:ext cx="4724573" cy="6096000"/>
          </a:xfrm>
          <a:prstGeom prst="rect">
            <a:avLst/>
          </a:prstGeom>
        </p:spPr>
      </p:pic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C086E957-D90B-4A4A-8571-B51FF9757ABB}"/>
              </a:ext>
            </a:extLst>
          </p:cNvPr>
          <p:cNvSpPr txBox="1"/>
          <p:nvPr/>
        </p:nvSpPr>
        <p:spPr>
          <a:xfrm>
            <a:off x="1519131" y="737292"/>
            <a:ext cx="1533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Kristen ITC" panose="03050502040202030202" pitchFamily="66" charset="0"/>
              </a:rPr>
              <a:t>Climb</a:t>
            </a:r>
            <a:br>
              <a:rPr lang="en-US" sz="4800" dirty="0">
                <a:latin typeface="Kristen ITC" panose="03050502040202030202" pitchFamily="66" charset="0"/>
              </a:rPr>
            </a:br>
            <a:r>
              <a:rPr lang="en-US" sz="4800" dirty="0">
                <a:solidFill>
                  <a:srgbClr val="00B0F0"/>
                </a:solidFill>
                <a:latin typeface="Kristen ITC" panose="03050502040202030202" pitchFamily="66" charset="0"/>
              </a:rPr>
              <a:t>Top</a:t>
            </a:r>
          </a:p>
        </p:txBody>
      </p:sp>
      <p:pic>
        <p:nvPicPr>
          <p:cNvPr id="11" name="รูปภาพ 10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DE71AA8-4BE8-4AF8-9632-6904373F6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7910">
            <a:off x="2983808" y="1388148"/>
            <a:ext cx="577850" cy="640080"/>
          </a:xfrm>
          <a:prstGeom prst="rect">
            <a:avLst/>
          </a:prstGeom>
        </p:spPr>
      </p:pic>
      <p:pic>
        <p:nvPicPr>
          <p:cNvPr id="17" name="รูปภาพ 16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144923C-3BF8-4E79-83C3-B7837CC52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3333">
            <a:off x="1129367" y="1543952"/>
            <a:ext cx="573237" cy="639699"/>
          </a:xfrm>
          <a:prstGeom prst="rect">
            <a:avLst/>
          </a:prstGeom>
        </p:spPr>
      </p:pic>
      <p:sp>
        <p:nvSpPr>
          <p:cNvPr id="23" name="เมฆ 22">
            <a:extLst>
              <a:ext uri="{FF2B5EF4-FFF2-40B4-BE49-F238E27FC236}">
                <a16:creationId xmlns:a16="http://schemas.microsoft.com/office/drawing/2014/main" id="{05F6063C-18A3-4567-961C-180943A2B15D}"/>
              </a:ext>
            </a:extLst>
          </p:cNvPr>
          <p:cNvSpPr/>
          <p:nvPr/>
        </p:nvSpPr>
        <p:spPr>
          <a:xfrm>
            <a:off x="2417698" y="223313"/>
            <a:ext cx="1533739" cy="6701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รูปภาพ 12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12F2785-320C-41B1-9D13-8BC9D75A4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3786">
            <a:off x="3081200" y="358689"/>
            <a:ext cx="569878" cy="640080"/>
          </a:xfrm>
          <a:prstGeom prst="rect">
            <a:avLst/>
          </a:prstGeom>
        </p:spPr>
      </p:pic>
      <p:sp>
        <p:nvSpPr>
          <p:cNvPr id="25" name="เมฆ 24">
            <a:extLst>
              <a:ext uri="{FF2B5EF4-FFF2-40B4-BE49-F238E27FC236}">
                <a16:creationId xmlns:a16="http://schemas.microsoft.com/office/drawing/2014/main" id="{4D7DD982-3851-4B6E-980B-EA74125E365D}"/>
              </a:ext>
            </a:extLst>
          </p:cNvPr>
          <p:cNvSpPr/>
          <p:nvPr/>
        </p:nvSpPr>
        <p:spPr>
          <a:xfrm flipH="1" flipV="1">
            <a:off x="97153" y="223313"/>
            <a:ext cx="1623695" cy="70946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รูปภาพ 14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C7766CC-C3C3-47DC-AC73-FD29B1DE6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003">
            <a:off x="891624" y="473680"/>
            <a:ext cx="700088" cy="640080"/>
          </a:xfrm>
          <a:prstGeom prst="rect">
            <a:avLst/>
          </a:prstGeom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22B4EF68-EFEF-4D84-A476-D7E225F90AE6}"/>
              </a:ext>
            </a:extLst>
          </p:cNvPr>
          <p:cNvSpPr txBox="1"/>
          <p:nvPr/>
        </p:nvSpPr>
        <p:spPr>
          <a:xfrm>
            <a:off x="2093436" y="572666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นายปณิธาน เทพบุดดี 623020477-5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2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77C9B92-E218-42DB-8A8E-D99B8259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4573" cy="6096000"/>
          </a:xfrm>
          <a:prstGeom prst="rect">
            <a:avLst/>
          </a:prstGeom>
        </p:spPr>
      </p:pic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C086E957-D90B-4A4A-8571-B51FF9757ABB}"/>
              </a:ext>
            </a:extLst>
          </p:cNvPr>
          <p:cNvSpPr txBox="1"/>
          <p:nvPr/>
        </p:nvSpPr>
        <p:spPr>
          <a:xfrm>
            <a:off x="1685540" y="737292"/>
            <a:ext cx="2036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Kristen ITC" panose="03050502040202030202" pitchFamily="66" charset="0"/>
              </a:rPr>
              <a:t>Climb</a:t>
            </a:r>
            <a:br>
              <a:rPr lang="en-US" sz="4800" dirty="0">
                <a:latin typeface="Kristen ITC" panose="03050502040202030202" pitchFamily="66" charset="0"/>
              </a:rPr>
            </a:br>
            <a:r>
              <a:rPr lang="en-US" sz="4800" dirty="0">
                <a:solidFill>
                  <a:srgbClr val="00B0F0"/>
                </a:solidFill>
                <a:latin typeface="Kristen ITC" panose="03050502040202030202" pitchFamily="66" charset="0"/>
              </a:rPr>
              <a:t>Top</a:t>
            </a:r>
          </a:p>
        </p:txBody>
      </p:sp>
      <p:pic>
        <p:nvPicPr>
          <p:cNvPr id="5" name="รูปภาพ 4" descr="รูปภาพประกอบด้วย จอภาพ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03AACE0-3C77-4F90-B61E-53D3A8F54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05" y="3521748"/>
            <a:ext cx="2254871" cy="557784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เบสบอล, ถือ, โต๊ะ, เค้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A2C2C09-3CA5-489B-A34D-CC0ED8109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05" y="4422104"/>
            <a:ext cx="2265567" cy="560430"/>
          </a:xfrm>
          <a:prstGeom prst="rect">
            <a:avLst/>
          </a:prstGeom>
        </p:spPr>
      </p:pic>
      <p:pic>
        <p:nvPicPr>
          <p:cNvPr id="11" name="รูปภาพ 10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DE71AA8-4BE8-4AF8-9632-6904373F6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7910">
            <a:off x="3156750" y="1326260"/>
            <a:ext cx="577850" cy="640080"/>
          </a:xfrm>
          <a:prstGeom prst="rect">
            <a:avLst/>
          </a:prstGeom>
        </p:spPr>
      </p:pic>
      <p:pic>
        <p:nvPicPr>
          <p:cNvPr id="17" name="รูปภาพ 16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144923C-3BF8-4E79-83C3-B7837CC52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3333">
            <a:off x="1204182" y="1572186"/>
            <a:ext cx="573237" cy="639699"/>
          </a:xfrm>
          <a:prstGeom prst="rect">
            <a:avLst/>
          </a:prstGeom>
        </p:spPr>
      </p:pic>
      <p:sp>
        <p:nvSpPr>
          <p:cNvPr id="23" name="เมฆ 22">
            <a:extLst>
              <a:ext uri="{FF2B5EF4-FFF2-40B4-BE49-F238E27FC236}">
                <a16:creationId xmlns:a16="http://schemas.microsoft.com/office/drawing/2014/main" id="{05F6063C-18A3-4567-961C-180943A2B15D}"/>
              </a:ext>
            </a:extLst>
          </p:cNvPr>
          <p:cNvSpPr/>
          <p:nvPr/>
        </p:nvSpPr>
        <p:spPr>
          <a:xfrm>
            <a:off x="3240710" y="136681"/>
            <a:ext cx="1533739" cy="6701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รูปภาพ 18" descr="รูปภาพประกอบด้วย ดอกไม้,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71A6402-7F5B-41FD-AF54-DDF0BBB9A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8" y="3388892"/>
            <a:ext cx="742950" cy="666750"/>
          </a:xfrm>
          <a:prstGeom prst="rect">
            <a:avLst/>
          </a:prstGeom>
        </p:spPr>
      </p:pic>
      <p:pic>
        <p:nvPicPr>
          <p:cNvPr id="13" name="รูปภาพ 12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12F2785-320C-41B1-9D13-8BC9D75A4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3786">
            <a:off x="3081200" y="358689"/>
            <a:ext cx="569878" cy="640080"/>
          </a:xfrm>
          <a:prstGeom prst="rect">
            <a:avLst/>
          </a:prstGeom>
        </p:spPr>
      </p:pic>
      <p:sp>
        <p:nvSpPr>
          <p:cNvPr id="25" name="เมฆ 24">
            <a:extLst>
              <a:ext uri="{FF2B5EF4-FFF2-40B4-BE49-F238E27FC236}">
                <a16:creationId xmlns:a16="http://schemas.microsoft.com/office/drawing/2014/main" id="{4D7DD982-3851-4B6E-980B-EA74125E365D}"/>
              </a:ext>
            </a:extLst>
          </p:cNvPr>
          <p:cNvSpPr/>
          <p:nvPr/>
        </p:nvSpPr>
        <p:spPr>
          <a:xfrm flipH="1" flipV="1">
            <a:off x="97153" y="223313"/>
            <a:ext cx="1623695" cy="70946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รูปภาพ 14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C7766CC-C3C3-47DC-AC73-FD29B1DE63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003">
            <a:off x="947227" y="528768"/>
            <a:ext cx="700088" cy="640080"/>
          </a:xfrm>
          <a:prstGeom prst="rect">
            <a:avLst/>
          </a:prstGeom>
        </p:spPr>
      </p:pic>
      <p:pic>
        <p:nvPicPr>
          <p:cNvPr id="26" name="รูปภาพ 25" descr="รูปภาพประกอบด้วย จอภาพ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1B387A1-B632-4CC2-AC59-984BF107A7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1" y="2750855"/>
            <a:ext cx="2254871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505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12</Words>
  <Application>Microsoft Office PowerPoint</Application>
  <PresentationFormat>กำหนดเอง</PresentationFormat>
  <Paragraphs>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Kristen ITC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Panithan Thepbuddee</dc:creator>
  <cp:lastModifiedBy>Panithan Thepbuddee</cp:lastModifiedBy>
  <cp:revision>1</cp:revision>
  <dcterms:created xsi:type="dcterms:W3CDTF">2020-08-24T11:08:10Z</dcterms:created>
  <dcterms:modified xsi:type="dcterms:W3CDTF">2020-08-24T11:47:33Z</dcterms:modified>
</cp:coreProperties>
</file>