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6DB6-9BD2-4922-A7EB-5C15E9DB6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E7660-0CF2-43E6-8E59-58A71C80E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65CD6-2DA7-45AA-A4D0-2B5BE755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906E-8C0E-477B-99C6-CAFCE06717D2}" type="datetimeFigureOut">
              <a:rPr lang="th-TH" smtClean="0"/>
              <a:t>28/12/64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6534C-0CFA-494A-BAB9-5C32048B2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1330C-A858-437B-B201-89750AD3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C6D8-9ECB-4737-B00C-B424F2084E0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965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EB72B-7228-4385-8E02-E274EA1C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C6A7F-3D2E-4A1F-8C17-9CF24BC90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18832-540F-45BE-9DBD-502437DC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906E-8C0E-477B-99C6-CAFCE06717D2}" type="datetimeFigureOut">
              <a:rPr lang="th-TH" smtClean="0"/>
              <a:t>28/12/64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DD0A4-B202-467C-86B3-12B4DBD8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D6680-3615-476F-9134-CBBD61C0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C6D8-9ECB-4737-B00C-B424F2084E0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732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A9B9D-C6AE-433F-8EC1-D80AC9B5D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E914D-9989-416B-9767-276AD6A60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C3722-1ACC-4AAE-832C-D55D5C88D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906E-8C0E-477B-99C6-CAFCE06717D2}" type="datetimeFigureOut">
              <a:rPr lang="th-TH" smtClean="0"/>
              <a:t>28/12/64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75DE5-1DA3-4871-8588-06FF32C6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B62EE-CC67-40CB-8B76-71D98E71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C6D8-9ECB-4737-B00C-B424F2084E0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030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94E0-4E4F-4E0C-9D18-9E5BEDA5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E946F-F881-463E-8459-01E45C6B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B68D9-46EF-428A-B026-D454B8419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906E-8C0E-477B-99C6-CAFCE06717D2}" type="datetimeFigureOut">
              <a:rPr lang="th-TH" smtClean="0"/>
              <a:t>28/12/64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50F92-3266-44EA-ABB4-532EFBCB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E0CD6-430F-46F4-98AB-0E48EB58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C6D8-9ECB-4737-B00C-B424F2084E0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409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0BFF-5891-48CE-ACA7-B866697D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A4BA5-4AF1-423A-B727-7CD45AC48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7AB7F-B972-49C9-924D-2EA71A4E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906E-8C0E-477B-99C6-CAFCE06717D2}" type="datetimeFigureOut">
              <a:rPr lang="th-TH" smtClean="0"/>
              <a:t>28/12/64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289B5-349B-49B0-95E4-1B284795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B3332-B348-480C-AD4D-A8D61171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C6D8-9ECB-4737-B00C-B424F2084E0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513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BCD7-D5DD-45ED-920E-905DFF27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870EE-E9A4-430B-8F55-6FE0C861A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C00BA-E88E-423E-B37B-530B18952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0F7B-095C-4E74-BC6E-60EE2939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906E-8C0E-477B-99C6-CAFCE06717D2}" type="datetimeFigureOut">
              <a:rPr lang="th-TH" smtClean="0"/>
              <a:t>28/12/64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55F08-5F46-4055-99CD-B365D9EA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D96FA-27EA-4F0D-BE7C-BB96BE7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C6D8-9ECB-4737-B00C-B424F2084E0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2164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35A3-CDF2-4B93-9575-C469A1BA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8BEC0-F15C-45AF-9E8E-214D027D3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81390-3D57-4A47-99A8-650AF02C4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A897A-AE50-4C3E-B758-631906F74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1E4A3-BEFD-45E3-A676-CBDA4E749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77DC4-1E8B-410D-B18C-87D6A6F5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906E-8C0E-477B-99C6-CAFCE06717D2}" type="datetimeFigureOut">
              <a:rPr lang="th-TH" smtClean="0"/>
              <a:t>28/12/64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A0AF3-6388-4582-ADFC-7D254093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944561-2FCF-425C-8526-86D16D10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C6D8-9ECB-4737-B00C-B424F2084E0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3004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CAAF6-C417-4A10-8E4B-856490EB7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8B605-2ED3-44CF-A3A4-9EC3D9B0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906E-8C0E-477B-99C6-CAFCE06717D2}" type="datetimeFigureOut">
              <a:rPr lang="th-TH" smtClean="0"/>
              <a:t>28/12/64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D82C8-4410-483C-8784-089E9B296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5F3C5-EF87-400E-8C48-E9E2BE3A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C6D8-9ECB-4737-B00C-B424F2084E0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7277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8B7F5-E80C-4665-AFDA-E75B0585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906E-8C0E-477B-99C6-CAFCE06717D2}" type="datetimeFigureOut">
              <a:rPr lang="th-TH" smtClean="0"/>
              <a:t>28/12/64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1D5A8-46D4-4E09-85A3-58CF321C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3E6F8-B128-4B78-8F41-A3FDF545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C6D8-9ECB-4737-B00C-B424F2084E0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6954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7F1F-57CD-4846-A6B1-CCA5EB38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9864A-CB9E-438E-BC8F-5E146B813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F135A-B1CE-451F-B160-08EB7CAEF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C9ED9-07D7-4FF2-9C7A-8C8DE86D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906E-8C0E-477B-99C6-CAFCE06717D2}" type="datetimeFigureOut">
              <a:rPr lang="th-TH" smtClean="0"/>
              <a:t>28/12/64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73E24-71B2-4EAB-BF98-3648295C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1A046-33F1-4450-8687-C52521ED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C6D8-9ECB-4737-B00C-B424F2084E0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86045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A277-6D53-4270-9ADD-CCE2CCA3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9E3E28-3CEB-4527-92BE-A465C49A6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6E101-A222-4AEE-9F3C-5BFBBFA09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6E6BB-CE51-492A-9487-8A8AAA91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906E-8C0E-477B-99C6-CAFCE06717D2}" type="datetimeFigureOut">
              <a:rPr lang="th-TH" smtClean="0"/>
              <a:t>28/12/64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4DFAC-515A-4554-BECE-D5C91B8C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A17C6-4001-4C85-8E1C-89BB5002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C6D8-9ECB-4737-B00C-B424F2084E0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020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721692-B9DB-496F-B1A1-D897327D3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CC2C7-9690-4E22-8DFA-B214831AF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E241E-BAFC-4E30-A273-F826A302E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E906E-8C0E-477B-99C6-CAFCE06717D2}" type="datetimeFigureOut">
              <a:rPr lang="th-TH" smtClean="0"/>
              <a:t>28/12/64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BB43E-B213-4290-B287-EE3D3F089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D0C1C-4672-484F-94CF-29264BBB8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3C6D8-9ECB-4737-B00C-B424F2084E0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2455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011ABDB-7716-4361-99DA-73C7543B3914}"/>
              </a:ext>
            </a:extLst>
          </p:cNvPr>
          <p:cNvGrpSpPr/>
          <p:nvPr/>
        </p:nvGrpSpPr>
        <p:grpSpPr>
          <a:xfrm>
            <a:off x="5121794" y="811851"/>
            <a:ext cx="1897166" cy="1897166"/>
            <a:chOff x="2025354" y="1350236"/>
            <a:chExt cx="1897166" cy="189716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5A741F3-C66A-41DA-9762-EF102E8C0145}"/>
                </a:ext>
              </a:extLst>
            </p:cNvPr>
            <p:cNvSpPr/>
            <p:nvPr/>
          </p:nvSpPr>
          <p:spPr>
            <a:xfrm>
              <a:off x="2025354" y="1350236"/>
              <a:ext cx="1897166" cy="189716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317B9FC5-9308-4518-B462-27F32CDCD096}"/>
                </a:ext>
              </a:extLst>
            </p:cNvPr>
            <p:cNvSpPr/>
            <p:nvPr/>
          </p:nvSpPr>
          <p:spPr>
            <a:xfrm>
              <a:off x="2572284" y="1897166"/>
              <a:ext cx="803305" cy="803305"/>
            </a:xfrm>
            <a:prstGeom prst="star5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67C1EB-7DE9-463D-9839-28BA38005CAB}"/>
              </a:ext>
            </a:extLst>
          </p:cNvPr>
          <p:cNvGrpSpPr/>
          <p:nvPr/>
        </p:nvGrpSpPr>
        <p:grpSpPr>
          <a:xfrm>
            <a:off x="1008405" y="4012252"/>
            <a:ext cx="1897166" cy="1897166"/>
            <a:chOff x="1136579" y="2563737"/>
            <a:chExt cx="1897166" cy="1897166"/>
          </a:xfrm>
          <a:solidFill>
            <a:schemeClr val="bg1">
              <a:lumMod val="95000"/>
            </a:schemeClr>
          </a:solidFill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9500BBD-1A1A-47E0-A53E-058A1E87F6C6}"/>
                </a:ext>
              </a:extLst>
            </p:cNvPr>
            <p:cNvSpPr/>
            <p:nvPr/>
          </p:nvSpPr>
          <p:spPr>
            <a:xfrm>
              <a:off x="1136579" y="2563737"/>
              <a:ext cx="1897166" cy="1897166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162B9E-2D62-4475-8C46-E4D041CF54C2}"/>
                </a:ext>
              </a:extLst>
            </p:cNvPr>
            <p:cNvSpPr txBox="1"/>
            <p:nvPr/>
          </p:nvSpPr>
          <p:spPr>
            <a:xfrm>
              <a:off x="1512606" y="2912155"/>
              <a:ext cx="1145112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anose="020B0609020204030204" pitchFamily="49" charset="0"/>
                </a:rPr>
                <a:t>0</a:t>
              </a:r>
              <a:endParaRPr lang="th-TH" sz="7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D42BD4-9DD3-4DD6-A5EC-9BF27B185C31}"/>
              </a:ext>
            </a:extLst>
          </p:cNvPr>
          <p:cNvGrpSpPr/>
          <p:nvPr/>
        </p:nvGrpSpPr>
        <p:grpSpPr>
          <a:xfrm>
            <a:off x="3847039" y="4012251"/>
            <a:ext cx="1897166" cy="1897166"/>
            <a:chOff x="1136579" y="2563737"/>
            <a:chExt cx="1897166" cy="1897166"/>
          </a:xfrm>
          <a:solidFill>
            <a:srgbClr val="C00000"/>
          </a:solidFill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32C7FF9-BEAA-4837-957B-F7CB5579C40B}"/>
                </a:ext>
              </a:extLst>
            </p:cNvPr>
            <p:cNvSpPr/>
            <p:nvPr/>
          </p:nvSpPr>
          <p:spPr>
            <a:xfrm>
              <a:off x="1136579" y="2563737"/>
              <a:ext cx="1897166" cy="1897166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A4C2E3-CB6B-4691-B520-CB86E179025C}"/>
                </a:ext>
              </a:extLst>
            </p:cNvPr>
            <p:cNvSpPr txBox="1"/>
            <p:nvPr/>
          </p:nvSpPr>
          <p:spPr>
            <a:xfrm>
              <a:off x="1512606" y="2912155"/>
              <a:ext cx="1145112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anose="020B0609020204030204" pitchFamily="49" charset="0"/>
                </a:rPr>
                <a:t>1</a:t>
              </a:r>
              <a:endParaRPr lang="th-TH" sz="7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163D28-C6A3-44F0-AB6C-3494027E4F92}"/>
              </a:ext>
            </a:extLst>
          </p:cNvPr>
          <p:cNvGrpSpPr/>
          <p:nvPr/>
        </p:nvGrpSpPr>
        <p:grpSpPr>
          <a:xfrm>
            <a:off x="6685673" y="4012250"/>
            <a:ext cx="1897166" cy="1897166"/>
            <a:chOff x="1136579" y="2563737"/>
            <a:chExt cx="1897166" cy="1897166"/>
          </a:xfrm>
          <a:solidFill>
            <a:srgbClr val="FF0000"/>
          </a:solidFill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2B43E30-C42F-40D5-B50B-618C79720DAC}"/>
                </a:ext>
              </a:extLst>
            </p:cNvPr>
            <p:cNvSpPr/>
            <p:nvPr/>
          </p:nvSpPr>
          <p:spPr>
            <a:xfrm>
              <a:off x="1136579" y="2563737"/>
              <a:ext cx="1897166" cy="1897166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E8B2ED-4CA9-4F22-B082-BB4094801645}"/>
                </a:ext>
              </a:extLst>
            </p:cNvPr>
            <p:cNvSpPr txBox="1"/>
            <p:nvPr/>
          </p:nvSpPr>
          <p:spPr>
            <a:xfrm>
              <a:off x="1512606" y="2912155"/>
              <a:ext cx="1145112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anose="020B0609020204030204" pitchFamily="49" charset="0"/>
                </a:rPr>
                <a:t>2</a:t>
              </a:r>
              <a:endParaRPr lang="th-TH" sz="7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801D953-4F48-41BC-B4A7-9885A74E195E}"/>
              </a:ext>
            </a:extLst>
          </p:cNvPr>
          <p:cNvGrpSpPr/>
          <p:nvPr/>
        </p:nvGrpSpPr>
        <p:grpSpPr>
          <a:xfrm>
            <a:off x="9555640" y="4012249"/>
            <a:ext cx="1897166" cy="1897166"/>
            <a:chOff x="1136579" y="2563737"/>
            <a:chExt cx="1897166" cy="1897166"/>
          </a:xfrm>
          <a:solidFill>
            <a:srgbClr val="FFC000"/>
          </a:solidFill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222A885-1873-4DEE-8E54-48FF77E6577C}"/>
                </a:ext>
              </a:extLst>
            </p:cNvPr>
            <p:cNvSpPr/>
            <p:nvPr/>
          </p:nvSpPr>
          <p:spPr>
            <a:xfrm>
              <a:off x="1136579" y="2563737"/>
              <a:ext cx="1897166" cy="1897166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C2914C-DB27-40FB-BBDE-3F78A60F086B}"/>
                </a:ext>
              </a:extLst>
            </p:cNvPr>
            <p:cNvSpPr txBox="1"/>
            <p:nvPr/>
          </p:nvSpPr>
          <p:spPr>
            <a:xfrm>
              <a:off x="1512606" y="2912155"/>
              <a:ext cx="1145112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anose="020B0609020204030204" pitchFamily="49" charset="0"/>
                </a:rPr>
                <a:t>3</a:t>
              </a:r>
              <a:endParaRPr lang="th-TH" sz="7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211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011ABDB-7716-4361-99DA-73C7543B3914}"/>
              </a:ext>
            </a:extLst>
          </p:cNvPr>
          <p:cNvGrpSpPr/>
          <p:nvPr/>
        </p:nvGrpSpPr>
        <p:grpSpPr>
          <a:xfrm>
            <a:off x="5121794" y="811851"/>
            <a:ext cx="1897166" cy="1897166"/>
            <a:chOff x="2025354" y="1350236"/>
            <a:chExt cx="1897166" cy="189716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5A741F3-C66A-41DA-9762-EF102E8C0145}"/>
                </a:ext>
              </a:extLst>
            </p:cNvPr>
            <p:cNvSpPr/>
            <p:nvPr/>
          </p:nvSpPr>
          <p:spPr>
            <a:xfrm>
              <a:off x="2025354" y="1350236"/>
              <a:ext cx="1897166" cy="189716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317B9FC5-9308-4518-B462-27F32CDCD096}"/>
                </a:ext>
              </a:extLst>
            </p:cNvPr>
            <p:cNvSpPr/>
            <p:nvPr/>
          </p:nvSpPr>
          <p:spPr>
            <a:xfrm>
              <a:off x="2572284" y="1897166"/>
              <a:ext cx="803305" cy="803305"/>
            </a:xfrm>
            <a:prstGeom prst="star5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67C1EB-7DE9-463D-9839-28BA38005CAB}"/>
              </a:ext>
            </a:extLst>
          </p:cNvPr>
          <p:cNvGrpSpPr/>
          <p:nvPr/>
        </p:nvGrpSpPr>
        <p:grpSpPr>
          <a:xfrm>
            <a:off x="1008405" y="4012252"/>
            <a:ext cx="1897166" cy="1897166"/>
            <a:chOff x="1136579" y="2563737"/>
            <a:chExt cx="1897166" cy="1897166"/>
          </a:xfrm>
          <a:solidFill>
            <a:srgbClr val="FFFF00"/>
          </a:solidFill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9500BBD-1A1A-47E0-A53E-058A1E87F6C6}"/>
                </a:ext>
              </a:extLst>
            </p:cNvPr>
            <p:cNvSpPr/>
            <p:nvPr/>
          </p:nvSpPr>
          <p:spPr>
            <a:xfrm>
              <a:off x="1136579" y="2563737"/>
              <a:ext cx="1897166" cy="1897166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162B9E-2D62-4475-8C46-E4D041CF54C2}"/>
                </a:ext>
              </a:extLst>
            </p:cNvPr>
            <p:cNvSpPr txBox="1"/>
            <p:nvPr/>
          </p:nvSpPr>
          <p:spPr>
            <a:xfrm>
              <a:off x="1512606" y="2912155"/>
              <a:ext cx="1145112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anose="020B0609020204030204" pitchFamily="49" charset="0"/>
                </a:rPr>
                <a:t>4</a:t>
              </a:r>
              <a:endParaRPr lang="th-TH" sz="7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D42BD4-9DD3-4DD6-A5EC-9BF27B185C31}"/>
              </a:ext>
            </a:extLst>
          </p:cNvPr>
          <p:cNvGrpSpPr/>
          <p:nvPr/>
        </p:nvGrpSpPr>
        <p:grpSpPr>
          <a:xfrm>
            <a:off x="3825696" y="4012249"/>
            <a:ext cx="1897166" cy="1897166"/>
            <a:chOff x="1136579" y="2563737"/>
            <a:chExt cx="1897166" cy="1897166"/>
          </a:xfrm>
          <a:solidFill>
            <a:srgbClr val="92D050"/>
          </a:solidFill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32C7FF9-BEAA-4837-957B-F7CB5579C40B}"/>
                </a:ext>
              </a:extLst>
            </p:cNvPr>
            <p:cNvSpPr/>
            <p:nvPr/>
          </p:nvSpPr>
          <p:spPr>
            <a:xfrm>
              <a:off x="1136579" y="2563737"/>
              <a:ext cx="1897166" cy="1897166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A4C2E3-CB6B-4691-B520-CB86E179025C}"/>
                </a:ext>
              </a:extLst>
            </p:cNvPr>
            <p:cNvSpPr txBox="1"/>
            <p:nvPr/>
          </p:nvSpPr>
          <p:spPr>
            <a:xfrm>
              <a:off x="1512606" y="2912155"/>
              <a:ext cx="1145112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anose="020B0609020204030204" pitchFamily="49" charset="0"/>
                </a:rPr>
                <a:t>5</a:t>
              </a:r>
              <a:endParaRPr lang="th-TH" sz="7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163D28-C6A3-44F0-AB6C-3494027E4F92}"/>
              </a:ext>
            </a:extLst>
          </p:cNvPr>
          <p:cNvGrpSpPr/>
          <p:nvPr/>
        </p:nvGrpSpPr>
        <p:grpSpPr>
          <a:xfrm>
            <a:off x="6685673" y="4012250"/>
            <a:ext cx="1897166" cy="1897166"/>
            <a:chOff x="1136579" y="2563737"/>
            <a:chExt cx="1897166" cy="1897166"/>
          </a:xfrm>
          <a:solidFill>
            <a:srgbClr val="00B050"/>
          </a:solidFill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2B43E30-C42F-40D5-B50B-618C79720DAC}"/>
                </a:ext>
              </a:extLst>
            </p:cNvPr>
            <p:cNvSpPr/>
            <p:nvPr/>
          </p:nvSpPr>
          <p:spPr>
            <a:xfrm>
              <a:off x="1136579" y="2563737"/>
              <a:ext cx="1897166" cy="1897166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E8B2ED-4CA9-4F22-B082-BB4094801645}"/>
                </a:ext>
              </a:extLst>
            </p:cNvPr>
            <p:cNvSpPr txBox="1"/>
            <p:nvPr/>
          </p:nvSpPr>
          <p:spPr>
            <a:xfrm>
              <a:off x="1512606" y="2912155"/>
              <a:ext cx="1145112" cy="1200329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anose="020B0609020204030204" pitchFamily="49" charset="0"/>
                </a:rPr>
                <a:t>6</a:t>
              </a:r>
              <a:endParaRPr lang="th-TH" sz="7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801D953-4F48-41BC-B4A7-9885A74E195E}"/>
              </a:ext>
            </a:extLst>
          </p:cNvPr>
          <p:cNvGrpSpPr/>
          <p:nvPr/>
        </p:nvGrpSpPr>
        <p:grpSpPr>
          <a:xfrm>
            <a:off x="9555640" y="4012249"/>
            <a:ext cx="1897166" cy="1897166"/>
            <a:chOff x="1136579" y="2563737"/>
            <a:chExt cx="1897166" cy="1897166"/>
          </a:xfrm>
          <a:solidFill>
            <a:srgbClr val="00B0F0"/>
          </a:solidFill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222A885-1873-4DEE-8E54-48FF77E6577C}"/>
                </a:ext>
              </a:extLst>
            </p:cNvPr>
            <p:cNvSpPr/>
            <p:nvPr/>
          </p:nvSpPr>
          <p:spPr>
            <a:xfrm>
              <a:off x="1136579" y="2563737"/>
              <a:ext cx="1897166" cy="1897166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C2914C-DB27-40FB-BBDE-3F78A60F086B}"/>
                </a:ext>
              </a:extLst>
            </p:cNvPr>
            <p:cNvSpPr txBox="1"/>
            <p:nvPr/>
          </p:nvSpPr>
          <p:spPr>
            <a:xfrm>
              <a:off x="1512606" y="2912155"/>
              <a:ext cx="1145112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anose="020B0609020204030204" pitchFamily="49" charset="0"/>
                </a:rPr>
                <a:t>7</a:t>
              </a:r>
              <a:endParaRPr lang="th-TH" sz="7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01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011ABDB-7716-4361-99DA-73C7543B3914}"/>
              </a:ext>
            </a:extLst>
          </p:cNvPr>
          <p:cNvGrpSpPr/>
          <p:nvPr/>
        </p:nvGrpSpPr>
        <p:grpSpPr>
          <a:xfrm>
            <a:off x="5121794" y="811851"/>
            <a:ext cx="1897166" cy="1897166"/>
            <a:chOff x="2025354" y="1350236"/>
            <a:chExt cx="1897166" cy="189716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5A741F3-C66A-41DA-9762-EF102E8C0145}"/>
                </a:ext>
              </a:extLst>
            </p:cNvPr>
            <p:cNvSpPr/>
            <p:nvPr/>
          </p:nvSpPr>
          <p:spPr>
            <a:xfrm>
              <a:off x="2025354" y="1350236"/>
              <a:ext cx="1897166" cy="189716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317B9FC5-9308-4518-B462-27F32CDCD096}"/>
                </a:ext>
              </a:extLst>
            </p:cNvPr>
            <p:cNvSpPr/>
            <p:nvPr/>
          </p:nvSpPr>
          <p:spPr>
            <a:xfrm>
              <a:off x="2572284" y="1897166"/>
              <a:ext cx="803305" cy="803305"/>
            </a:xfrm>
            <a:prstGeom prst="star5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67C1EB-7DE9-463D-9839-28BA38005CAB}"/>
              </a:ext>
            </a:extLst>
          </p:cNvPr>
          <p:cNvGrpSpPr/>
          <p:nvPr/>
        </p:nvGrpSpPr>
        <p:grpSpPr>
          <a:xfrm>
            <a:off x="1008405" y="4012252"/>
            <a:ext cx="1897166" cy="1897166"/>
            <a:chOff x="1136579" y="2563737"/>
            <a:chExt cx="1897166" cy="1897166"/>
          </a:xfrm>
          <a:solidFill>
            <a:srgbClr val="0070C0"/>
          </a:solidFill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9500BBD-1A1A-47E0-A53E-058A1E87F6C6}"/>
                </a:ext>
              </a:extLst>
            </p:cNvPr>
            <p:cNvSpPr/>
            <p:nvPr/>
          </p:nvSpPr>
          <p:spPr>
            <a:xfrm>
              <a:off x="1136579" y="2563737"/>
              <a:ext cx="1897166" cy="1897166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162B9E-2D62-4475-8C46-E4D041CF54C2}"/>
                </a:ext>
              </a:extLst>
            </p:cNvPr>
            <p:cNvSpPr txBox="1"/>
            <p:nvPr/>
          </p:nvSpPr>
          <p:spPr>
            <a:xfrm>
              <a:off x="1512606" y="2912155"/>
              <a:ext cx="1145112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anose="020B0609020204030204" pitchFamily="49" charset="0"/>
                </a:rPr>
                <a:t>8</a:t>
              </a:r>
              <a:endParaRPr lang="th-TH" sz="7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D42BD4-9DD3-4DD6-A5EC-9BF27B185C31}"/>
              </a:ext>
            </a:extLst>
          </p:cNvPr>
          <p:cNvGrpSpPr/>
          <p:nvPr/>
        </p:nvGrpSpPr>
        <p:grpSpPr>
          <a:xfrm>
            <a:off x="3847039" y="4012251"/>
            <a:ext cx="1897166" cy="1897166"/>
            <a:chOff x="1136579" y="2563737"/>
            <a:chExt cx="1897166" cy="1897166"/>
          </a:xfrm>
          <a:solidFill>
            <a:srgbClr val="002060"/>
          </a:solidFill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32C7FF9-BEAA-4837-957B-F7CB5579C40B}"/>
                </a:ext>
              </a:extLst>
            </p:cNvPr>
            <p:cNvSpPr/>
            <p:nvPr/>
          </p:nvSpPr>
          <p:spPr>
            <a:xfrm>
              <a:off x="1136579" y="2563737"/>
              <a:ext cx="1897166" cy="1897166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A4C2E3-CB6B-4691-B520-CB86E179025C}"/>
                </a:ext>
              </a:extLst>
            </p:cNvPr>
            <p:cNvSpPr txBox="1"/>
            <p:nvPr/>
          </p:nvSpPr>
          <p:spPr>
            <a:xfrm>
              <a:off x="1512606" y="2912155"/>
              <a:ext cx="1145112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anose="020B0609020204030204" pitchFamily="49" charset="0"/>
                </a:rPr>
                <a:t>9</a:t>
              </a:r>
              <a:endParaRPr lang="th-TH" sz="7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163D28-C6A3-44F0-AB6C-3494027E4F92}"/>
              </a:ext>
            </a:extLst>
          </p:cNvPr>
          <p:cNvGrpSpPr/>
          <p:nvPr/>
        </p:nvGrpSpPr>
        <p:grpSpPr>
          <a:xfrm>
            <a:off x="6685673" y="4012250"/>
            <a:ext cx="1897166" cy="1897166"/>
            <a:chOff x="1136579" y="2563737"/>
            <a:chExt cx="1897166" cy="1897166"/>
          </a:xfrm>
          <a:solidFill>
            <a:srgbClr val="7030A0"/>
          </a:solidFill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2B43E30-C42F-40D5-B50B-618C79720DAC}"/>
                </a:ext>
              </a:extLst>
            </p:cNvPr>
            <p:cNvSpPr/>
            <p:nvPr/>
          </p:nvSpPr>
          <p:spPr>
            <a:xfrm>
              <a:off x="1136579" y="2563737"/>
              <a:ext cx="1897166" cy="1897166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E8B2ED-4CA9-4F22-B082-BB4094801645}"/>
                </a:ext>
              </a:extLst>
            </p:cNvPr>
            <p:cNvSpPr txBox="1"/>
            <p:nvPr/>
          </p:nvSpPr>
          <p:spPr>
            <a:xfrm>
              <a:off x="1528272" y="2958320"/>
              <a:ext cx="1145112" cy="11079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anose="020B0609020204030204" pitchFamily="49" charset="0"/>
                </a:rPr>
                <a:t>10</a:t>
              </a:r>
              <a:endParaRPr lang="th-TH" sz="66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801D953-4F48-41BC-B4A7-9885A74E195E}"/>
              </a:ext>
            </a:extLst>
          </p:cNvPr>
          <p:cNvGrpSpPr/>
          <p:nvPr/>
        </p:nvGrpSpPr>
        <p:grpSpPr>
          <a:xfrm>
            <a:off x="9555640" y="4012249"/>
            <a:ext cx="1897166" cy="1897166"/>
            <a:chOff x="1136579" y="2563737"/>
            <a:chExt cx="1897166" cy="1897166"/>
          </a:xfrm>
          <a:solidFill>
            <a:schemeClr val="bg1">
              <a:lumMod val="50000"/>
            </a:schemeClr>
          </a:solidFill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222A885-1873-4DEE-8E54-48FF77E6577C}"/>
                </a:ext>
              </a:extLst>
            </p:cNvPr>
            <p:cNvSpPr/>
            <p:nvPr/>
          </p:nvSpPr>
          <p:spPr>
            <a:xfrm>
              <a:off x="1136579" y="2563737"/>
              <a:ext cx="1897166" cy="1897166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C2914C-DB27-40FB-BBDE-3F78A60F086B}"/>
                </a:ext>
              </a:extLst>
            </p:cNvPr>
            <p:cNvSpPr txBox="1"/>
            <p:nvPr/>
          </p:nvSpPr>
          <p:spPr>
            <a:xfrm>
              <a:off x="1512606" y="2958321"/>
              <a:ext cx="1145112" cy="11079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anose="020B0609020204030204" pitchFamily="49" charset="0"/>
                </a:rPr>
                <a:t>11</a:t>
              </a:r>
              <a:endParaRPr lang="th-TH" sz="66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90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011ABDB-7716-4361-99DA-73C7543B3914}"/>
              </a:ext>
            </a:extLst>
          </p:cNvPr>
          <p:cNvGrpSpPr/>
          <p:nvPr/>
        </p:nvGrpSpPr>
        <p:grpSpPr>
          <a:xfrm>
            <a:off x="5121794" y="811851"/>
            <a:ext cx="1897166" cy="1897166"/>
            <a:chOff x="2025354" y="1350236"/>
            <a:chExt cx="1897166" cy="189716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5A741F3-C66A-41DA-9762-EF102E8C0145}"/>
                </a:ext>
              </a:extLst>
            </p:cNvPr>
            <p:cNvSpPr/>
            <p:nvPr/>
          </p:nvSpPr>
          <p:spPr>
            <a:xfrm>
              <a:off x="2025354" y="1350236"/>
              <a:ext cx="1897166" cy="189716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317B9FC5-9308-4518-B462-27F32CDCD096}"/>
                </a:ext>
              </a:extLst>
            </p:cNvPr>
            <p:cNvSpPr/>
            <p:nvPr/>
          </p:nvSpPr>
          <p:spPr>
            <a:xfrm>
              <a:off x="2572284" y="1897166"/>
              <a:ext cx="803305" cy="803305"/>
            </a:xfrm>
            <a:prstGeom prst="star5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67C1EB-7DE9-463D-9839-28BA38005CAB}"/>
              </a:ext>
            </a:extLst>
          </p:cNvPr>
          <p:cNvGrpSpPr/>
          <p:nvPr/>
        </p:nvGrpSpPr>
        <p:grpSpPr>
          <a:xfrm>
            <a:off x="1008405" y="4012252"/>
            <a:ext cx="1897166" cy="1897166"/>
            <a:chOff x="1136579" y="2563737"/>
            <a:chExt cx="1897166" cy="1897166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9500BBD-1A1A-47E0-A53E-058A1E87F6C6}"/>
                </a:ext>
              </a:extLst>
            </p:cNvPr>
            <p:cNvSpPr/>
            <p:nvPr/>
          </p:nvSpPr>
          <p:spPr>
            <a:xfrm>
              <a:off x="1136579" y="2563737"/>
              <a:ext cx="1897166" cy="1897166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162B9E-2D62-4475-8C46-E4D041CF54C2}"/>
                </a:ext>
              </a:extLst>
            </p:cNvPr>
            <p:cNvSpPr txBox="1"/>
            <p:nvPr/>
          </p:nvSpPr>
          <p:spPr>
            <a:xfrm>
              <a:off x="1496940" y="3004484"/>
              <a:ext cx="1145112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anose="020B0609020204030204" pitchFamily="49" charset="0"/>
                </a:rPr>
                <a:t>12</a:t>
              </a:r>
              <a:endParaRPr lang="th-TH" sz="60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D42BD4-9DD3-4DD6-A5EC-9BF27B185C31}"/>
              </a:ext>
            </a:extLst>
          </p:cNvPr>
          <p:cNvGrpSpPr/>
          <p:nvPr/>
        </p:nvGrpSpPr>
        <p:grpSpPr>
          <a:xfrm>
            <a:off x="3847039" y="4012251"/>
            <a:ext cx="1897166" cy="1897166"/>
            <a:chOff x="1136579" y="2563737"/>
            <a:chExt cx="1897166" cy="1897166"/>
          </a:xfrm>
          <a:solidFill>
            <a:schemeClr val="tx2">
              <a:lumMod val="50000"/>
            </a:schemeClr>
          </a:solidFill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32C7FF9-BEAA-4837-957B-F7CB5579C40B}"/>
                </a:ext>
              </a:extLst>
            </p:cNvPr>
            <p:cNvSpPr/>
            <p:nvPr/>
          </p:nvSpPr>
          <p:spPr>
            <a:xfrm>
              <a:off x="1136579" y="2563737"/>
              <a:ext cx="1897166" cy="1897166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A4C2E3-CB6B-4691-B520-CB86E179025C}"/>
                </a:ext>
              </a:extLst>
            </p:cNvPr>
            <p:cNvSpPr txBox="1"/>
            <p:nvPr/>
          </p:nvSpPr>
          <p:spPr>
            <a:xfrm>
              <a:off x="1512606" y="2958318"/>
              <a:ext cx="1145112" cy="11079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anose="020B0609020204030204" pitchFamily="49" charset="0"/>
                </a:rPr>
                <a:t>13</a:t>
              </a:r>
              <a:endParaRPr lang="th-TH" sz="66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163D28-C6A3-44F0-AB6C-3494027E4F92}"/>
              </a:ext>
            </a:extLst>
          </p:cNvPr>
          <p:cNvGrpSpPr/>
          <p:nvPr/>
        </p:nvGrpSpPr>
        <p:grpSpPr>
          <a:xfrm>
            <a:off x="6685673" y="4012250"/>
            <a:ext cx="1897166" cy="1897166"/>
            <a:chOff x="1136579" y="2563737"/>
            <a:chExt cx="1897166" cy="1897166"/>
          </a:xfrm>
          <a:solidFill>
            <a:schemeClr val="accent2">
              <a:lumMod val="50000"/>
            </a:schemeClr>
          </a:solidFill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2B43E30-C42F-40D5-B50B-618C79720DAC}"/>
                </a:ext>
              </a:extLst>
            </p:cNvPr>
            <p:cNvSpPr/>
            <p:nvPr/>
          </p:nvSpPr>
          <p:spPr>
            <a:xfrm>
              <a:off x="1136579" y="2563737"/>
              <a:ext cx="1897166" cy="1897166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E8B2ED-4CA9-4F22-B082-BB4094801645}"/>
                </a:ext>
              </a:extLst>
            </p:cNvPr>
            <p:cNvSpPr txBox="1"/>
            <p:nvPr/>
          </p:nvSpPr>
          <p:spPr>
            <a:xfrm>
              <a:off x="1512606" y="2958319"/>
              <a:ext cx="1145112" cy="11079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anose="020B0609020204030204" pitchFamily="49" charset="0"/>
                </a:rPr>
                <a:t>14</a:t>
              </a:r>
              <a:endParaRPr lang="th-TH" sz="66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801D953-4F48-41BC-B4A7-9885A74E195E}"/>
              </a:ext>
            </a:extLst>
          </p:cNvPr>
          <p:cNvGrpSpPr/>
          <p:nvPr/>
        </p:nvGrpSpPr>
        <p:grpSpPr>
          <a:xfrm>
            <a:off x="9555640" y="4012249"/>
            <a:ext cx="1897166" cy="1897166"/>
            <a:chOff x="1136579" y="2563737"/>
            <a:chExt cx="1897166" cy="1897166"/>
          </a:xfrm>
          <a:solidFill>
            <a:schemeClr val="accent3">
              <a:lumMod val="50000"/>
            </a:schemeClr>
          </a:solidFill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222A885-1873-4DEE-8E54-48FF77E6577C}"/>
                </a:ext>
              </a:extLst>
            </p:cNvPr>
            <p:cNvSpPr/>
            <p:nvPr/>
          </p:nvSpPr>
          <p:spPr>
            <a:xfrm>
              <a:off x="1136579" y="2563737"/>
              <a:ext cx="1897166" cy="1897166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C2914C-DB27-40FB-BBDE-3F78A60F086B}"/>
                </a:ext>
              </a:extLst>
            </p:cNvPr>
            <p:cNvSpPr txBox="1"/>
            <p:nvPr/>
          </p:nvSpPr>
          <p:spPr>
            <a:xfrm>
              <a:off x="1512606" y="2958320"/>
              <a:ext cx="1145112" cy="11079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anose="020B0609020204030204" pitchFamily="49" charset="0"/>
                </a:rPr>
                <a:t>15</a:t>
              </a:r>
              <a:endParaRPr lang="th-TH" sz="66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78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011ABDB-7716-4361-99DA-73C7543B3914}"/>
              </a:ext>
            </a:extLst>
          </p:cNvPr>
          <p:cNvGrpSpPr/>
          <p:nvPr/>
        </p:nvGrpSpPr>
        <p:grpSpPr>
          <a:xfrm>
            <a:off x="5121794" y="811851"/>
            <a:ext cx="1897166" cy="1897166"/>
            <a:chOff x="2025354" y="1350236"/>
            <a:chExt cx="1897166" cy="189716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5A741F3-C66A-41DA-9762-EF102E8C0145}"/>
                </a:ext>
              </a:extLst>
            </p:cNvPr>
            <p:cNvSpPr/>
            <p:nvPr/>
          </p:nvSpPr>
          <p:spPr>
            <a:xfrm>
              <a:off x="2025354" y="1350236"/>
              <a:ext cx="1897166" cy="189716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317B9FC5-9308-4518-B462-27F32CDCD096}"/>
                </a:ext>
              </a:extLst>
            </p:cNvPr>
            <p:cNvSpPr/>
            <p:nvPr/>
          </p:nvSpPr>
          <p:spPr>
            <a:xfrm>
              <a:off x="2572284" y="1897166"/>
              <a:ext cx="803305" cy="803305"/>
            </a:xfrm>
            <a:prstGeom prst="star5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67C1EB-7DE9-463D-9839-28BA38005CAB}"/>
              </a:ext>
            </a:extLst>
          </p:cNvPr>
          <p:cNvGrpSpPr/>
          <p:nvPr/>
        </p:nvGrpSpPr>
        <p:grpSpPr>
          <a:xfrm>
            <a:off x="2324457" y="3918249"/>
            <a:ext cx="1897166" cy="1897166"/>
            <a:chOff x="1136579" y="2563737"/>
            <a:chExt cx="1897166" cy="1897166"/>
          </a:xfrm>
          <a:solidFill>
            <a:schemeClr val="accent4">
              <a:lumMod val="50000"/>
            </a:schemeClr>
          </a:solidFill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9500BBD-1A1A-47E0-A53E-058A1E87F6C6}"/>
                </a:ext>
              </a:extLst>
            </p:cNvPr>
            <p:cNvSpPr/>
            <p:nvPr/>
          </p:nvSpPr>
          <p:spPr>
            <a:xfrm>
              <a:off x="1136579" y="2563737"/>
              <a:ext cx="1897166" cy="1897166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162B9E-2D62-4475-8C46-E4D041CF54C2}"/>
                </a:ext>
              </a:extLst>
            </p:cNvPr>
            <p:cNvSpPr txBox="1"/>
            <p:nvPr/>
          </p:nvSpPr>
          <p:spPr>
            <a:xfrm>
              <a:off x="1496940" y="3004484"/>
              <a:ext cx="1145112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anose="020B0609020204030204" pitchFamily="49" charset="0"/>
                </a:rPr>
                <a:t>16</a:t>
              </a:r>
              <a:endParaRPr lang="th-TH" sz="60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D42BD4-9DD3-4DD6-A5EC-9BF27B185C31}"/>
              </a:ext>
            </a:extLst>
          </p:cNvPr>
          <p:cNvGrpSpPr/>
          <p:nvPr/>
        </p:nvGrpSpPr>
        <p:grpSpPr>
          <a:xfrm>
            <a:off x="5163091" y="3918248"/>
            <a:ext cx="1897166" cy="1897166"/>
            <a:chOff x="1136579" y="2563737"/>
            <a:chExt cx="1897166" cy="1897166"/>
          </a:xfrm>
          <a:solidFill>
            <a:schemeClr val="accent6">
              <a:lumMod val="50000"/>
            </a:schemeClr>
          </a:solidFill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32C7FF9-BEAA-4837-957B-F7CB5579C40B}"/>
                </a:ext>
              </a:extLst>
            </p:cNvPr>
            <p:cNvSpPr/>
            <p:nvPr/>
          </p:nvSpPr>
          <p:spPr>
            <a:xfrm>
              <a:off x="1136579" y="2563737"/>
              <a:ext cx="1897166" cy="1897166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A4C2E3-CB6B-4691-B520-CB86E179025C}"/>
                </a:ext>
              </a:extLst>
            </p:cNvPr>
            <p:cNvSpPr txBox="1"/>
            <p:nvPr/>
          </p:nvSpPr>
          <p:spPr>
            <a:xfrm>
              <a:off x="1512606" y="2958318"/>
              <a:ext cx="1145112" cy="11079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anose="020B0609020204030204" pitchFamily="49" charset="0"/>
                </a:rPr>
                <a:t>17</a:t>
              </a:r>
              <a:endParaRPr lang="th-TH" sz="66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163D28-C6A3-44F0-AB6C-3494027E4F92}"/>
              </a:ext>
            </a:extLst>
          </p:cNvPr>
          <p:cNvGrpSpPr/>
          <p:nvPr/>
        </p:nvGrpSpPr>
        <p:grpSpPr>
          <a:xfrm>
            <a:off x="8001725" y="3918247"/>
            <a:ext cx="1897166" cy="1897166"/>
            <a:chOff x="1136579" y="2563737"/>
            <a:chExt cx="1897166" cy="18971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2B43E30-C42F-40D5-B50B-618C79720DAC}"/>
                </a:ext>
              </a:extLst>
            </p:cNvPr>
            <p:cNvSpPr/>
            <p:nvPr/>
          </p:nvSpPr>
          <p:spPr>
            <a:xfrm>
              <a:off x="1136579" y="2563737"/>
              <a:ext cx="1897166" cy="1897166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E8B2ED-4CA9-4F22-B082-BB4094801645}"/>
                </a:ext>
              </a:extLst>
            </p:cNvPr>
            <p:cNvSpPr txBox="1"/>
            <p:nvPr/>
          </p:nvSpPr>
          <p:spPr>
            <a:xfrm>
              <a:off x="1512606" y="2958319"/>
              <a:ext cx="1145112" cy="11079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anose="020B0609020204030204" pitchFamily="49" charset="0"/>
                </a:rPr>
                <a:t>18</a:t>
              </a:r>
              <a:endParaRPr lang="th-TH" sz="66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632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19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Panithan Thepbuddee</dc:creator>
  <cp:lastModifiedBy>Panithan Thepbuddee</cp:lastModifiedBy>
  <cp:revision>2</cp:revision>
  <dcterms:created xsi:type="dcterms:W3CDTF">2021-12-28T04:28:24Z</dcterms:created>
  <dcterms:modified xsi:type="dcterms:W3CDTF">2021-12-28T18:37:54Z</dcterms:modified>
</cp:coreProperties>
</file>