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Trebuchet MS" pitchFamily="34" charset="0"/>
      <p:regular r:id="rId13"/>
      <p:bold r:id="rId14"/>
      <p:italic r:id="rId15"/>
      <p:boldItalic r:id="rId16"/>
    </p:embeddedFont>
    <p:embeddedFont>
      <p:font typeface="Lato Black" charset="0"/>
      <p:bold r:id="rId17"/>
      <p:boldItalic r:id="rId18"/>
    </p:embeddedFont>
    <p:embeddedFont>
      <p:font typeface="Lato" charset="0"/>
      <p:regular r:id="rId19"/>
      <p:bold r:id="rId20"/>
      <p:italic r:id="rId21"/>
      <p:boldItalic r:id="rId22"/>
    </p:embeddedFont>
    <p:embeddedFont>
      <p:font typeface="Algerian" pitchFamily="82" charset="0"/>
      <p:regular r:id="rId23"/>
    </p:embeddedFont>
    <p:embeddedFont>
      <p:font typeface="Arial Black" pitchFamily="34" charset="0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655778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76200" y="1947600"/>
            <a:ext cx="5562600" cy="107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</a:t>
            </a:r>
            <a:r>
              <a:rPr lang="en" sz="29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Kick the          butbucket</a:t>
            </a: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9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  <p:sp>
        <p:nvSpPr>
          <p:cNvPr id="7" name="TextBox 6"/>
          <p:cNvSpPr txBox="1"/>
          <p:nvPr/>
        </p:nvSpPr>
        <p:spPr>
          <a:xfrm>
            <a:off x="214282" y="3071816"/>
            <a:ext cx="36433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YOURTEAM BIO</a:t>
            </a:r>
            <a:r>
              <a:rPr lang="en-US" dirty="0" smtClean="0"/>
              <a:t>:</a:t>
            </a:r>
          </a:p>
          <a:p>
            <a:r>
              <a:rPr lang="en-US" dirty="0" smtClean="0">
                <a:latin typeface="Arial Black" pitchFamily="34" charset="0"/>
              </a:rPr>
              <a:t> </a:t>
            </a:r>
            <a:r>
              <a:rPr lang="en-US" dirty="0" smtClean="0">
                <a:latin typeface="Arial Black" pitchFamily="34" charset="0"/>
              </a:rPr>
              <a:t>                       </a:t>
            </a:r>
            <a:r>
              <a:rPr lang="en-US" dirty="0" err="1" smtClean="0">
                <a:latin typeface="Arial Black" pitchFamily="34" charset="0"/>
              </a:rPr>
              <a:t>Nitha.P</a:t>
            </a:r>
            <a:endParaRPr lang="en-US" dirty="0" smtClean="0">
              <a:latin typeface="Arial Black" pitchFamily="34" charset="0"/>
            </a:endParaRPr>
          </a:p>
          <a:p>
            <a:r>
              <a:rPr lang="en-US" dirty="0" smtClean="0">
                <a:latin typeface="Arial Black" pitchFamily="34" charset="0"/>
              </a:rPr>
              <a:t>                        </a:t>
            </a:r>
            <a:r>
              <a:rPr lang="en-US" dirty="0" err="1" smtClean="0">
                <a:latin typeface="Arial Black" pitchFamily="34" charset="0"/>
              </a:rPr>
              <a:t>Rajarajeswari.M</a:t>
            </a:r>
            <a:endParaRPr lang="en-US" dirty="0" smtClean="0">
              <a:latin typeface="Arial Black" pitchFamily="34" charset="0"/>
            </a:endParaRPr>
          </a:p>
          <a:p>
            <a:r>
              <a:rPr lang="en-US" dirty="0" smtClean="0">
                <a:latin typeface="Arial Black" pitchFamily="34" charset="0"/>
              </a:rPr>
              <a:t>                        </a:t>
            </a:r>
            <a:r>
              <a:rPr lang="en-US" dirty="0" err="1" smtClean="0">
                <a:latin typeface="Arial Black" pitchFamily="34" charset="0"/>
              </a:rPr>
              <a:t>Preethi.S</a:t>
            </a:r>
            <a:endParaRPr lang="en-US" dirty="0" smtClean="0">
              <a:latin typeface="Arial Black" pitchFamily="34" charset="0"/>
            </a:endParaRPr>
          </a:p>
          <a:p>
            <a:r>
              <a:rPr lang="en-US" dirty="0" smtClean="0">
                <a:latin typeface="Arial Black" pitchFamily="34" charset="0"/>
              </a:rPr>
              <a:t>                        </a:t>
            </a:r>
            <a:r>
              <a:rPr lang="en-US" dirty="0" err="1" smtClean="0">
                <a:latin typeface="Arial Black" pitchFamily="34" charset="0"/>
              </a:rPr>
              <a:t>Srimathi.V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4643452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DATE:13.09.2022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Real world entities to graphical entities.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can visualize that which cannot be realized.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increases our imagination level in real world entity.</a:t>
            </a: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Through avatars, creators can portray themselves however they want, so they can explore different.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6ADE06-EF91-A538-697A-261769CBFAEC}"/>
              </a:ext>
            </a:extLst>
          </p:cNvPr>
          <p:cNvSpPr txBox="1"/>
          <p:nvPr/>
        </p:nvSpPr>
        <p:spPr>
          <a:xfrm>
            <a:off x="490419" y="5779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Why did you decide to solve this Problem statement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As we have an idea to overcome the diffficulty in virtual avatar , we hope that it will be an useful choice.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Using this  they can range over many looks, genders, and different identities and play around with new ways to express themselves.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Fear of losing  business to competitors.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There is also a fear of his/her agency falling behind in the digital business scene.</a:t>
            </a: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29EA30-782B-A54A-4100-2982CFC8EDD9}"/>
              </a:ext>
            </a:extLst>
          </p:cNvPr>
          <p:cNvSpPr txBox="1"/>
          <p:nvPr/>
        </p:nvSpPr>
        <p:spPr>
          <a:xfrm>
            <a:off x="512376" y="925831"/>
            <a:ext cx="710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Which user/advertiser segment would be early adopter of your product &amp; why?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12395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Here,we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aim to permit customers to use their own personalized avatars on digital banking section, laptops, mobiles and mixed reality environments.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his platform will bring banking assistance from the real world to the virtual world.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Also have AI based digital customer interaction, like interacting with the relationship manager’s avatar creation and customization.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Analysis of portofolio, automated form filling so that it will easily co-operate with banking.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436175" y="285750"/>
            <a:ext cx="3352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Pre-Requisite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8CBADE3-E328-EE34-6E3A-E6B8AD4DF714}"/>
              </a:ext>
            </a:extLst>
          </p:cNvPr>
          <p:cNvSpPr txBox="1"/>
          <p:nvPr/>
        </p:nvSpPr>
        <p:spPr>
          <a:xfrm>
            <a:off x="469225" y="880154"/>
            <a:ext cx="7379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What are the alternatives / competitive products for the problem you are solving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381000" y="285750"/>
            <a:ext cx="3657596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 dirty="0"/>
          </a:p>
        </p:txBody>
      </p:sp>
      <p:sp>
        <p:nvSpPr>
          <p:cNvPr id="3" name="Rectangle 2"/>
          <p:cNvSpPr/>
          <p:nvPr/>
        </p:nvSpPr>
        <p:spPr>
          <a:xfrm>
            <a:off x="381000" y="1219200"/>
            <a:ext cx="8305800" cy="284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Arial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Microsoft Rocketbox  Avatar library consists of 115 characters and avatars fully rigged and with high defenition that was developed over the course of 10 years.</a:t>
            </a:r>
          </a:p>
          <a:p>
            <a:pPr marL="285750" lvl="0" indent="-2857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Arial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diversity of the characters and the quality of the rigging together with a relatively low-poly meshes, makes this library the go-to asset among research laboratories worldwide from crowd simulation to real-time avatar embodiment and social virtual reality .</a:t>
            </a:r>
          </a:p>
          <a:p>
            <a:pPr marL="285750" lvl="0" indent="-2857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Arial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Ever since their launch, laboratories around the globe have been using the library </a:t>
            </a:r>
          </a:p>
          <a:p>
            <a:pPr marL="285750" lvl="0" indent="-2857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Arial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Many of the lead authors in the VR community have extensively used these avatars during their research.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57200" y="2857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Any Supporting Functional Documents</a:t>
            </a:r>
            <a:endParaRPr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26027" y="917034"/>
            <a:ext cx="3733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Augmented reality is an interactive experience where the objects that reside the real world are enhanced by computer-generated perceptual information, also in multiple sensory modalities, ect…</a:t>
            </a:r>
            <a:r>
              <a:rPr lang="en-US" dirty="0">
                <a:highlight>
                  <a:srgbClr val="FFFFFF"/>
                </a:highlight>
                <a:ea typeface="Lato"/>
              </a:rPr>
              <a:t>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Avatar</a:t>
            </a:r>
          </a:p>
          <a:p>
            <a:endParaRPr lang="en-US" b="1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Immersion  into virtual reality (VR) is a perception of being physically present in a non-physical world.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Example: Digital  projections</a:t>
            </a:r>
          </a:p>
          <a:p>
            <a:endParaRPr lang="en-US" b="1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Metaverse is a hybrid of augmented reality, virtual reality (VR), and video technologies.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Example: Nintendo’s Pokémon go</a:t>
            </a:r>
          </a:p>
          <a:p>
            <a:pPr marL="285750" indent="-285750">
              <a:buFont typeface="Arial" pitchFamily="34" charset="0"/>
              <a:buChar char="•"/>
            </a:pPr>
            <a:endParaRPr lang="en" b="1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70BA6D42-E1B0-1C92-7181-A058ECEB82C2}"/>
              </a:ext>
            </a:extLst>
          </p:cNvPr>
          <p:cNvSpPr/>
          <p:nvPr/>
        </p:nvSpPr>
        <p:spPr>
          <a:xfrm>
            <a:off x="2514599" y="670864"/>
            <a:ext cx="838201" cy="300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xmlns="" id="{6577B6BD-97F9-8AA0-DC45-7D6A7438B73C}"/>
              </a:ext>
            </a:extLst>
          </p:cNvPr>
          <p:cNvSpPr/>
          <p:nvPr/>
        </p:nvSpPr>
        <p:spPr>
          <a:xfrm>
            <a:off x="1866901" y="1124770"/>
            <a:ext cx="2133600" cy="215782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Input the voice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8AE8D046-DC5E-69D1-FF3F-B98B0AAE7E86}"/>
              </a:ext>
            </a:extLst>
          </p:cNvPr>
          <p:cNvSpPr/>
          <p:nvPr/>
        </p:nvSpPr>
        <p:spPr>
          <a:xfrm>
            <a:off x="2057402" y="1493772"/>
            <a:ext cx="1943095" cy="3728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Process the input into a sentence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862FC264-4B0D-FF47-DAA7-0C11E8BC9717}"/>
              </a:ext>
            </a:extLst>
          </p:cNvPr>
          <p:cNvCxnSpPr>
            <a:cxnSpLocks/>
            <a:stCxn id="25" idx="4"/>
          </p:cNvCxnSpPr>
          <p:nvPr/>
        </p:nvCxnSpPr>
        <p:spPr>
          <a:xfrm flipH="1">
            <a:off x="2933699" y="971551"/>
            <a:ext cx="1" cy="17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FB7EE450-6285-0766-6589-E6AA9E7B4A1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906728" y="1340552"/>
            <a:ext cx="1" cy="15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21ACBF90-4ECA-7145-264B-0939614FEF05}"/>
              </a:ext>
            </a:extLst>
          </p:cNvPr>
          <p:cNvSpPr/>
          <p:nvPr/>
        </p:nvSpPr>
        <p:spPr>
          <a:xfrm>
            <a:off x="1600201" y="2019811"/>
            <a:ext cx="2743199" cy="4174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Process the sentence and make appropriate response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449997C8-2D2C-E6C6-70BF-7166DE33EA62}"/>
              </a:ext>
            </a:extLst>
          </p:cNvPr>
          <p:cNvCxnSpPr>
            <a:cxnSpLocks/>
          </p:cNvCxnSpPr>
          <p:nvPr/>
        </p:nvCxnSpPr>
        <p:spPr>
          <a:xfrm>
            <a:off x="2906728" y="1866590"/>
            <a:ext cx="0" cy="19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xmlns="" id="{EEFACFDA-23E6-ED07-CC68-AD7152B57B13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2952752" y="2437281"/>
            <a:ext cx="19049" cy="214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xmlns="" id="{52518693-34BC-2695-21B0-D339FE691F0E}"/>
              </a:ext>
            </a:extLst>
          </p:cNvPr>
          <p:cNvSpPr/>
          <p:nvPr/>
        </p:nvSpPr>
        <p:spPr>
          <a:xfrm>
            <a:off x="1866901" y="2651832"/>
            <a:ext cx="2171700" cy="3950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Process the response to an output voice</a:t>
            </a: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xmlns="" id="{C600E947-55F9-574B-5D5F-2E33239332A3}"/>
              </a:ext>
            </a:extLst>
          </p:cNvPr>
          <p:cNvSpPr/>
          <p:nvPr/>
        </p:nvSpPr>
        <p:spPr>
          <a:xfrm>
            <a:off x="1819276" y="3180664"/>
            <a:ext cx="2324099" cy="247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Render the Avatar</a:t>
            </a:r>
          </a:p>
        </p:txBody>
      </p:sp>
      <p:cxnSp>
        <p:nvCxnSpPr>
          <p:cNvPr id="1058" name="Straight Arrow Connector 1057">
            <a:extLst>
              <a:ext uri="{FF2B5EF4-FFF2-40B4-BE49-F238E27FC236}">
                <a16:creationId xmlns:a16="http://schemas.microsoft.com/office/drawing/2014/main" xmlns="" id="{DCF50AC5-8798-720C-006E-3C44E8C2A38B}"/>
              </a:ext>
            </a:extLst>
          </p:cNvPr>
          <p:cNvCxnSpPr>
            <a:cxnSpLocks/>
            <a:endCxn id="1056" idx="0"/>
          </p:cNvCxnSpPr>
          <p:nvPr/>
        </p:nvCxnSpPr>
        <p:spPr>
          <a:xfrm>
            <a:off x="2981326" y="3042759"/>
            <a:ext cx="0" cy="13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Parallelogram 1">
            <a:extLst>
              <a:ext uri="{FF2B5EF4-FFF2-40B4-BE49-F238E27FC236}">
                <a16:creationId xmlns:a16="http://schemas.microsoft.com/office/drawing/2014/main" xmlns="" id="{F2ADFA9E-393B-18C2-AF8A-AB2B8148B3BA}"/>
              </a:ext>
            </a:extLst>
          </p:cNvPr>
          <p:cNvSpPr/>
          <p:nvPr/>
        </p:nvSpPr>
        <p:spPr>
          <a:xfrm>
            <a:off x="1819276" y="3568798"/>
            <a:ext cx="2524124" cy="417470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Output the avatar with voice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3A357C5-AFAB-5C9B-43D8-D1CAE144FDCF}"/>
              </a:ext>
            </a:extLst>
          </p:cNvPr>
          <p:cNvCxnSpPr>
            <a:cxnSpLocks/>
          </p:cNvCxnSpPr>
          <p:nvPr/>
        </p:nvCxnSpPr>
        <p:spPr>
          <a:xfrm flipH="1">
            <a:off x="3015548" y="3437903"/>
            <a:ext cx="9526" cy="16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CABDACF5-27B7-E393-9516-0B09C269138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029154" y="3986268"/>
            <a:ext cx="0" cy="13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xmlns="" id="{0E8764E7-C371-67C5-3EF8-80E27D59A2B6}"/>
              </a:ext>
            </a:extLst>
          </p:cNvPr>
          <p:cNvSpPr/>
          <p:nvPr/>
        </p:nvSpPr>
        <p:spPr>
          <a:xfrm>
            <a:off x="2011463" y="4126500"/>
            <a:ext cx="2008169" cy="99276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Any new input from user 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FB0CBA71-3FA2-4125-0E9F-0AFA8F6066E3}"/>
              </a:ext>
            </a:extLst>
          </p:cNvPr>
          <p:cNvCxnSpPr>
            <a:cxnSpLocks/>
            <a:stCxn id="12" idx="3"/>
            <a:endCxn id="32" idx="2"/>
          </p:cNvCxnSpPr>
          <p:nvPr/>
        </p:nvCxnSpPr>
        <p:spPr>
          <a:xfrm>
            <a:off x="4019632" y="4622881"/>
            <a:ext cx="473808" cy="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E3E03724-FE23-8C8E-EA32-974DE000F909}"/>
              </a:ext>
            </a:extLst>
          </p:cNvPr>
          <p:cNvSpPr/>
          <p:nvPr/>
        </p:nvSpPr>
        <p:spPr>
          <a:xfrm>
            <a:off x="4493440" y="4461647"/>
            <a:ext cx="865173" cy="3391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0652DD03-A0DC-AFF2-096E-2D17D014EFC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62000" y="4622881"/>
            <a:ext cx="1249463" cy="24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2BA2869C-B6DA-3A21-8EE1-DA966E69BBA1}"/>
              </a:ext>
            </a:extLst>
          </p:cNvPr>
          <p:cNvCxnSpPr>
            <a:cxnSpLocks/>
          </p:cNvCxnSpPr>
          <p:nvPr/>
        </p:nvCxnSpPr>
        <p:spPr>
          <a:xfrm flipV="1">
            <a:off x="762000" y="1663581"/>
            <a:ext cx="0" cy="2983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E1945BA9-A8C3-990C-8805-3F487BC85F92}"/>
              </a:ext>
            </a:extLst>
          </p:cNvPr>
          <p:cNvCxnSpPr>
            <a:cxnSpLocks/>
          </p:cNvCxnSpPr>
          <p:nvPr/>
        </p:nvCxnSpPr>
        <p:spPr>
          <a:xfrm>
            <a:off x="762000" y="1663581"/>
            <a:ext cx="1295402" cy="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E1E8AE8-D32B-C05A-F4E4-628892FF3261}"/>
              </a:ext>
            </a:extLst>
          </p:cNvPr>
          <p:cNvSpPr txBox="1"/>
          <p:nvPr/>
        </p:nvSpPr>
        <p:spPr>
          <a:xfrm>
            <a:off x="1017871" y="4375269"/>
            <a:ext cx="731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6829F0E-6D20-7501-49DA-DEBAEB4B8E52}"/>
              </a:ext>
            </a:extLst>
          </p:cNvPr>
          <p:cNvSpPr txBox="1"/>
          <p:nvPr/>
        </p:nvSpPr>
        <p:spPr>
          <a:xfrm>
            <a:off x="4113540" y="430257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1675" y="2857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 dirty="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Virtual Avatar is a great way to entertain your team during a corporate event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 games and other some of the sectors it create communication between new-hires and within teams.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 case of our problem statement, it will  very useful for the banks to interact with employees and customers from different countries.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 have a chance to take decision for the customers in digital way.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 that they can also efficiently interact with relationship manager’s and co-operate with banking.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9447DC6-1D78-4256-37D9-FF2A01E8A8DC}"/>
              </a:ext>
            </a:extLst>
          </p:cNvPr>
          <p:cNvSpPr txBox="1"/>
          <p:nvPr/>
        </p:nvSpPr>
        <p:spPr>
          <a:xfrm>
            <a:off x="491675" y="861750"/>
            <a:ext cx="750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How is your solution better than alternatives and how do you plan to build adoption 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381000" y="36195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 dirty="0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 dirty="0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408992" y="1200150"/>
            <a:ext cx="54864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Git hub link-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Diagram: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DCD2B90-E06F-A8DF-120C-F7397F0BA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465053"/>
            <a:ext cx="4419600" cy="33197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142844" y="1428742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dirty="0" smtClean="0"/>
              <a:t>                          </a:t>
            </a:r>
            <a:r>
              <a:rPr lang="en" sz="3600" dirty="0" smtClean="0">
                <a:latin typeface="Algerian" pitchFamily="82" charset="0"/>
              </a:rPr>
              <a:t>Thank You </a:t>
            </a:r>
            <a:endParaRPr sz="3600">
              <a:latin typeface="Algerian" pitchFamily="82" charset="0"/>
            </a:endParaRPr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0" y="2714626"/>
            <a:ext cx="6773646" cy="195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500" dirty="0" smtClean="0">
                <a:solidFill>
                  <a:schemeClr val="bg1"/>
                </a:solidFill>
              </a:rPr>
              <a:t>  TEAM MEMBERS NAME   :           NITHA </a:t>
            </a:r>
            <a:r>
              <a:rPr lang="en-US" sz="1500" dirty="0">
                <a:solidFill>
                  <a:schemeClr val="bg1"/>
                </a:solidFill>
              </a:rPr>
              <a:t>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500" dirty="0" smtClean="0">
                <a:solidFill>
                  <a:schemeClr val="bg1"/>
                </a:solidFill>
              </a:rPr>
              <a:t>                                                            RAJARAJESWARI </a:t>
            </a:r>
            <a:r>
              <a:rPr lang="en-US" sz="1500" dirty="0">
                <a:solidFill>
                  <a:schemeClr val="bg1"/>
                </a:solidFill>
              </a:rPr>
              <a:t>M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500" dirty="0" smtClean="0">
                <a:solidFill>
                  <a:schemeClr val="bg1"/>
                </a:solidFill>
              </a:rPr>
              <a:t>                                                             PREETHI </a:t>
            </a:r>
            <a:r>
              <a:rPr lang="en-US" sz="1500" dirty="0">
                <a:solidFill>
                  <a:schemeClr val="bg1"/>
                </a:solidFill>
              </a:rPr>
              <a:t>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500" dirty="0" smtClean="0">
                <a:solidFill>
                  <a:schemeClr val="bg1"/>
                </a:solidFill>
              </a:rPr>
              <a:t>                                                             SRIMATHI </a:t>
            </a:r>
            <a:r>
              <a:rPr lang="en-US" sz="1500" dirty="0">
                <a:solidFill>
                  <a:schemeClr val="bg1"/>
                </a:solidFill>
              </a:rPr>
              <a:t>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636</Words>
  <Application>Microsoft Office PowerPoint</Application>
  <PresentationFormat>On-screen Show (16:9)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Trebuchet MS</vt:lpstr>
      <vt:lpstr>Lato Black</vt:lpstr>
      <vt:lpstr>Lato</vt:lpstr>
      <vt:lpstr>Algerian</vt:lpstr>
      <vt:lpstr>Arial Black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Slide 8</vt:lpstr>
      <vt:lpstr>                          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                       </dc:title>
  <cp:lastModifiedBy>IT PL LAB</cp:lastModifiedBy>
  <cp:revision>57</cp:revision>
  <dcterms:modified xsi:type="dcterms:W3CDTF">2022-09-20T05:09:06Z</dcterms:modified>
</cp:coreProperties>
</file>