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51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69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9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33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4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926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23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51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99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50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2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E262BE5-DC16-40ED-AB58-07787C686827}" type="datetimeFigureOut">
              <a:rPr lang="en-IN" smtClean="0"/>
              <a:t>03-05-2023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7778D57-8013-465F-A081-56564EE2B85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8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190FF-F0D5-45FF-B292-AC296FFFD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35802"/>
            <a:ext cx="10058400" cy="3566160"/>
          </a:xfrm>
        </p:spPr>
        <p:txBody>
          <a:bodyPr>
            <a:normAutofit/>
          </a:bodyPr>
          <a:lstStyle/>
          <a:p>
            <a:r>
              <a:rPr lang="en-IN" dirty="0"/>
              <a:t>The Architectural components of the Smarter Traffic System</a:t>
            </a:r>
          </a:p>
        </p:txBody>
      </p:sp>
    </p:spTree>
    <p:extLst>
      <p:ext uri="{BB962C8B-B14F-4D97-AF65-F5344CB8AC3E}">
        <p14:creationId xmlns:p14="http://schemas.microsoft.com/office/powerpoint/2010/main" val="125586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7E6-7C52-4D0E-A70B-0B9EF518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10" y="227668"/>
            <a:ext cx="10058400" cy="1450757"/>
          </a:xfrm>
        </p:spPr>
        <p:txBody>
          <a:bodyPr/>
          <a:lstStyle/>
          <a:p>
            <a:r>
              <a:rPr lang="en-IN" dirty="0"/>
              <a:t>The Architectural components of the Smarter Traffic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A1C3-98C0-46D5-A682-DDAE36C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10" y="1881593"/>
            <a:ext cx="10825779" cy="402336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GaramondPro-Regular"/>
              </a:rPr>
              <a:t>A</a:t>
            </a:r>
            <a:r>
              <a:rPr lang="en-US" sz="2400" b="0" i="0" u="none" strike="noStrike" baseline="0" dirty="0">
                <a:latin typeface="AGaramondPro-Regular"/>
              </a:rPr>
              <a:t>s far as physical components are concerned, a smarter traffic system has to include traffic lights, sensors, and actuators within its jurisdictional region so that the reaction time is on the order of &lt;10 milliseconds.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dirty="0">
                <a:latin typeface="AGaramondPro-Regular"/>
              </a:rPr>
              <a:t>A miniaturized orchestration platform is an overseeing software solution, which has to be a part and parcel of the system.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This module is greatly obligated to orchestrate and manage all the other software modules of the system effectively.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It has to be policy-aware.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That is, well-intended policies can be established easily and enforced accordingly toward effective governance.</a:t>
            </a:r>
            <a:endParaRPr lang="en-IN" sz="2400" dirty="0">
              <a:latin typeface="AGaramond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62858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13BEC4-6726-4E0A-9BDE-30832AADB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7" y="1447707"/>
            <a:ext cx="10763925" cy="365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7E6-7C52-4D0E-A70B-0B9EF518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10" y="227668"/>
            <a:ext cx="10058400" cy="1450757"/>
          </a:xfrm>
        </p:spPr>
        <p:txBody>
          <a:bodyPr/>
          <a:lstStyle/>
          <a:p>
            <a:r>
              <a:rPr lang="en-IN" dirty="0"/>
              <a:t>The Architectural components of the Smarter Traffic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A1C3-98C0-46D5-A682-DDAE36C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10" y="1881593"/>
            <a:ext cx="10825779" cy="402336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A centralized decision-enabling module is another noteworthy one for garnering data from all the deployed traffic lights and pushing the decisions to individual traffic lights through a messaging bus, which is another mandatory software solution for enabling data transmission </a:t>
            </a:r>
            <a:r>
              <a:rPr lang="en-IN" sz="2400" b="0" i="0" u="none" strike="noStrike" baseline="0" dirty="0">
                <a:latin typeface="AGaramondPro-Regular"/>
              </a:rPr>
              <a:t>on both directions.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There can be multiple smarter traffic systems from different providers tied up with different networking and communication service providers.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All these deviations and deficiencies need to be addressed systematically in order to accomplish edge analytics.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400" b="0" i="0" u="none" strike="noStrike" baseline="0" dirty="0">
                <a:latin typeface="AGaramondPro-Regular"/>
              </a:rPr>
              <a:t>Thus, any edge analytics software solution has to take multiple scenarios and factors into consideration in order to be right and relevant for realizing real-time applications such as smarter traffic.</a:t>
            </a:r>
            <a:endParaRPr lang="en-IN" sz="2400" dirty="0">
              <a:latin typeface="AGaramond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179938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87E6-7C52-4D0E-A70B-0B9EF518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10" y="227668"/>
            <a:ext cx="10058400" cy="1450757"/>
          </a:xfrm>
        </p:spPr>
        <p:txBody>
          <a:bodyPr/>
          <a:lstStyle/>
          <a:p>
            <a:r>
              <a:rPr lang="en-IN" dirty="0"/>
              <a:t>The Architectural components of the Smarter Traffic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0A1C3-98C0-46D5-A682-DDAE36C36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10" y="1881593"/>
            <a:ext cx="10825779" cy="402336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v"/>
            </a:pPr>
            <a:r>
              <a:rPr lang="en-US" sz="2400" dirty="0">
                <a:latin typeface="AGaramondPro-Regular"/>
              </a:rPr>
              <a:t>S</a:t>
            </a:r>
            <a:r>
              <a:rPr lang="en-US" sz="2400" b="0" i="0" u="none" strike="noStrike" baseline="0" dirty="0">
                <a:latin typeface="AGaramondPro-Regular"/>
              </a:rPr>
              <a:t>ystems are capable of taking lightning-fast yet correct decisions, which are turning out to be essential for the projected smarter </a:t>
            </a:r>
            <a:r>
              <a:rPr lang="en-IN" sz="2400" b="0" i="0" u="none" strike="noStrike" baseline="0" dirty="0">
                <a:latin typeface="AGaramondPro-Regular"/>
              </a:rPr>
              <a:t>world.</a:t>
            </a:r>
            <a:endParaRPr lang="en-IN" sz="2400" dirty="0">
              <a:latin typeface="AGaramondPr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7285970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32</TotalTime>
  <Words>271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AGaramondPro-Regular</vt:lpstr>
      <vt:lpstr>Calibri</vt:lpstr>
      <vt:lpstr>Calibri Light</vt:lpstr>
      <vt:lpstr>Wingdings</vt:lpstr>
      <vt:lpstr>Retrospect</vt:lpstr>
      <vt:lpstr>The Architectural components of the Smarter Traffic System</vt:lpstr>
      <vt:lpstr>The Architectural components of the Smarter Traffic System</vt:lpstr>
      <vt:lpstr>PowerPoint Presentation</vt:lpstr>
      <vt:lpstr>The Architectural components of the Smarter Traffic System</vt:lpstr>
      <vt:lpstr>The Architectural components of the Smarter Traffic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Architectural components of the Smarter Traffic System</dc:title>
  <dc:creator>SAKTHI SUNDARAM A</dc:creator>
  <cp:lastModifiedBy>SAKTHI SUNDARAM A</cp:lastModifiedBy>
  <cp:revision>1</cp:revision>
  <dcterms:created xsi:type="dcterms:W3CDTF">2023-05-03T03:33:14Z</dcterms:created>
  <dcterms:modified xsi:type="dcterms:W3CDTF">2023-05-03T04:05:46Z</dcterms:modified>
</cp:coreProperties>
</file>