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43" r:id="rId5"/>
    <p:sldId id="256" r:id="rId6"/>
    <p:sldId id="344" r:id="rId7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9" autoAdjust="0"/>
  </p:normalViewPr>
  <p:slideViewPr>
    <p:cSldViewPr snapToObjects="1">
      <p:cViewPr>
        <p:scale>
          <a:sx n="112" d="100"/>
          <a:sy n="112" d="100"/>
        </p:scale>
        <p:origin x="-1000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5F468-C767-544F-B0A6-BD758EA4505D}" type="datetimeFigureOut">
              <a:rPr lang="en-US" smtClean="0"/>
              <a:t>9/28/13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0D1F-15BC-D642-9FCF-955911E3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84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14D12-7544-274D-BB5B-9AB15ECC973B}" type="datetimeFigureOut">
              <a:rPr lang="en-US" smtClean="0"/>
              <a:t>9/28/13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A6AF9-67C1-984A-805D-3E85C969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AWS_Training_ILT_Template_Version1.2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A6AF9-67C1-984A-805D-3E85C9691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1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module, we’ll talk about how to consider costs while designing your systems on AWS.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A6AF9-67C1-984A-805D-3E85C9691F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1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>
              <p:custDataLst>
                <p:tags r:id="rId1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Diagonal Corner Rectangle 32"/>
            <p:cNvSpPr/>
            <p:nvPr userDrawn="1">
              <p:custDataLst>
                <p:tags r:id="rId2"/>
              </p:custDataLst>
            </p:nvPr>
          </p:nvSpPr>
          <p:spPr>
            <a:xfrm>
              <a:off x="0" y="0"/>
              <a:ext cx="9144000" cy="762000"/>
            </a:xfrm>
            <a:custGeom>
              <a:avLst/>
              <a:gdLst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0 w 9144000"/>
                <a:gd name="connsiteY5" fmla="*/ 762000 h 762000"/>
                <a:gd name="connsiteX6" fmla="*/ 0 w 9144000"/>
                <a:gd name="connsiteY6" fmla="*/ 7620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0 w 9144000"/>
                <a:gd name="connsiteY5" fmla="*/ 762000 h 762000"/>
                <a:gd name="connsiteX6" fmla="*/ 0 w 9144000"/>
                <a:gd name="connsiteY6" fmla="*/ 7620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0 w 9144000"/>
                <a:gd name="connsiteY5" fmla="*/ 762000 h 762000"/>
                <a:gd name="connsiteX6" fmla="*/ 5143500 w 9144000"/>
                <a:gd name="connsiteY6" fmla="*/ 3302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848600 w 9144000"/>
                <a:gd name="connsiteY5" fmla="*/ 749300 h 762000"/>
                <a:gd name="connsiteX6" fmla="*/ 5143500 w 9144000"/>
                <a:gd name="connsiteY6" fmla="*/ 3302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802880 w 9144000"/>
                <a:gd name="connsiteY5" fmla="*/ 749300 h 762000"/>
                <a:gd name="connsiteX6" fmla="*/ 5143500 w 9144000"/>
                <a:gd name="connsiteY6" fmla="*/ 3302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72400 w 9144000"/>
                <a:gd name="connsiteY5" fmla="*/ 756920 h 762000"/>
                <a:gd name="connsiteX6" fmla="*/ 5143500 w 9144000"/>
                <a:gd name="connsiteY6" fmla="*/ 3302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72400 w 9144000"/>
                <a:gd name="connsiteY5" fmla="*/ 756920 h 762000"/>
                <a:gd name="connsiteX6" fmla="*/ 5143500 w 9144000"/>
                <a:gd name="connsiteY6" fmla="*/ 3302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802880 w 9144000"/>
                <a:gd name="connsiteY5" fmla="*/ 756920 h 762000"/>
                <a:gd name="connsiteX6" fmla="*/ 5143500 w 9144000"/>
                <a:gd name="connsiteY6" fmla="*/ 3302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55255 w 9144000"/>
                <a:gd name="connsiteY5" fmla="*/ 756920 h 762000"/>
                <a:gd name="connsiteX6" fmla="*/ 5143500 w 9144000"/>
                <a:gd name="connsiteY6" fmla="*/ 3302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55255 w 9144000"/>
                <a:gd name="connsiteY5" fmla="*/ 756920 h 762000"/>
                <a:gd name="connsiteX6" fmla="*/ 5143500 w 9144000"/>
                <a:gd name="connsiteY6" fmla="*/ 3302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36205 w 9144000"/>
                <a:gd name="connsiteY5" fmla="*/ 761682 h 762000"/>
                <a:gd name="connsiteX6" fmla="*/ 5143500 w 9144000"/>
                <a:gd name="connsiteY6" fmla="*/ 3302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36205 w 9144000"/>
                <a:gd name="connsiteY5" fmla="*/ 761682 h 762000"/>
                <a:gd name="connsiteX6" fmla="*/ 7138988 w 9144000"/>
                <a:gd name="connsiteY6" fmla="*/ 339725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36205 w 9144000"/>
                <a:gd name="connsiteY5" fmla="*/ 761682 h 762000"/>
                <a:gd name="connsiteX6" fmla="*/ 7138988 w 9144000"/>
                <a:gd name="connsiteY6" fmla="*/ 339725 h 762000"/>
                <a:gd name="connsiteX7" fmla="*/ 0 w 9144000"/>
                <a:gd name="connsiteY7" fmla="*/ 571500 h 762000"/>
                <a:gd name="connsiteX8" fmla="*/ 0 w 9144000"/>
                <a:gd name="connsiteY8" fmla="*/ 0 h 762000"/>
                <a:gd name="connsiteX9" fmla="*/ 0 w 9144000"/>
                <a:gd name="connsiteY9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36205 w 9144000"/>
                <a:gd name="connsiteY5" fmla="*/ 761682 h 762000"/>
                <a:gd name="connsiteX6" fmla="*/ 7138988 w 9144000"/>
                <a:gd name="connsiteY6" fmla="*/ 339725 h 762000"/>
                <a:gd name="connsiteX7" fmla="*/ 19050 w 9144000"/>
                <a:gd name="connsiteY7" fmla="*/ 304800 h 762000"/>
                <a:gd name="connsiteX8" fmla="*/ 0 w 9144000"/>
                <a:gd name="connsiteY8" fmla="*/ 0 h 762000"/>
                <a:gd name="connsiteX9" fmla="*/ 0 w 9144000"/>
                <a:gd name="connsiteY9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36205 w 9144000"/>
                <a:gd name="connsiteY5" fmla="*/ 761682 h 762000"/>
                <a:gd name="connsiteX6" fmla="*/ 7138988 w 9144000"/>
                <a:gd name="connsiteY6" fmla="*/ 339725 h 762000"/>
                <a:gd name="connsiteX7" fmla="*/ 19050 w 9144000"/>
                <a:gd name="connsiteY7" fmla="*/ 304800 h 762000"/>
                <a:gd name="connsiteX8" fmla="*/ 0 w 9144000"/>
                <a:gd name="connsiteY8" fmla="*/ 0 h 762000"/>
                <a:gd name="connsiteX9" fmla="*/ 0 w 9144000"/>
                <a:gd name="connsiteY9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36205 w 9144000"/>
                <a:gd name="connsiteY5" fmla="*/ 761682 h 762000"/>
                <a:gd name="connsiteX6" fmla="*/ 7138988 w 9144000"/>
                <a:gd name="connsiteY6" fmla="*/ 339725 h 762000"/>
                <a:gd name="connsiteX7" fmla="*/ 19050 w 9144000"/>
                <a:gd name="connsiteY7" fmla="*/ 304800 h 762000"/>
                <a:gd name="connsiteX8" fmla="*/ 0 w 9144000"/>
                <a:gd name="connsiteY8" fmla="*/ 0 h 762000"/>
                <a:gd name="connsiteX9" fmla="*/ 0 w 9144000"/>
                <a:gd name="connsiteY9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36205 w 9144000"/>
                <a:gd name="connsiteY5" fmla="*/ 761682 h 762000"/>
                <a:gd name="connsiteX6" fmla="*/ 7138988 w 9144000"/>
                <a:gd name="connsiteY6" fmla="*/ 339725 h 762000"/>
                <a:gd name="connsiteX7" fmla="*/ 28575 w 9144000"/>
                <a:gd name="connsiteY7" fmla="*/ 342900 h 762000"/>
                <a:gd name="connsiteX8" fmla="*/ 0 w 9144000"/>
                <a:gd name="connsiteY8" fmla="*/ 0 h 762000"/>
                <a:gd name="connsiteX9" fmla="*/ 0 w 9144000"/>
                <a:gd name="connsiteY9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138988 w 9144000"/>
                <a:gd name="connsiteY6" fmla="*/ 339725 h 762000"/>
                <a:gd name="connsiteX7" fmla="*/ 28575 w 9144000"/>
                <a:gd name="connsiteY7" fmla="*/ 342900 h 762000"/>
                <a:gd name="connsiteX8" fmla="*/ 0 w 9144000"/>
                <a:gd name="connsiteY8" fmla="*/ 0 h 762000"/>
                <a:gd name="connsiteX9" fmla="*/ 0 w 9144000"/>
                <a:gd name="connsiteY9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172326 w 9144000"/>
                <a:gd name="connsiteY6" fmla="*/ 339725 h 762000"/>
                <a:gd name="connsiteX7" fmla="*/ 28575 w 9144000"/>
                <a:gd name="connsiteY7" fmla="*/ 342900 h 762000"/>
                <a:gd name="connsiteX8" fmla="*/ 0 w 9144000"/>
                <a:gd name="connsiteY8" fmla="*/ 0 h 762000"/>
                <a:gd name="connsiteX9" fmla="*/ 0 w 9144000"/>
                <a:gd name="connsiteY9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196139 w 9144000"/>
                <a:gd name="connsiteY6" fmla="*/ 344487 h 762000"/>
                <a:gd name="connsiteX7" fmla="*/ 28575 w 9144000"/>
                <a:gd name="connsiteY7" fmla="*/ 342900 h 762000"/>
                <a:gd name="connsiteX8" fmla="*/ 0 w 9144000"/>
                <a:gd name="connsiteY8" fmla="*/ 0 h 762000"/>
                <a:gd name="connsiteX9" fmla="*/ 0 w 9144000"/>
                <a:gd name="connsiteY9" fmla="*/ 0 h 762000"/>
                <a:gd name="connsiteX0" fmla="*/ 9525 w 9153525"/>
                <a:gd name="connsiteY0" fmla="*/ 0 h 762000"/>
                <a:gd name="connsiteX1" fmla="*/ 9153525 w 9153525"/>
                <a:gd name="connsiteY1" fmla="*/ 0 h 762000"/>
                <a:gd name="connsiteX2" fmla="*/ 9153525 w 9153525"/>
                <a:gd name="connsiteY2" fmla="*/ 0 h 762000"/>
                <a:gd name="connsiteX3" fmla="*/ 9153525 w 9153525"/>
                <a:gd name="connsiteY3" fmla="*/ 762000 h 762000"/>
                <a:gd name="connsiteX4" fmla="*/ 9153525 w 9153525"/>
                <a:gd name="connsiteY4" fmla="*/ 762000 h 762000"/>
                <a:gd name="connsiteX5" fmla="*/ 7793355 w 9153525"/>
                <a:gd name="connsiteY5" fmla="*/ 761682 h 762000"/>
                <a:gd name="connsiteX6" fmla="*/ 7205664 w 9153525"/>
                <a:gd name="connsiteY6" fmla="*/ 344487 h 762000"/>
                <a:gd name="connsiteX7" fmla="*/ 0 w 9153525"/>
                <a:gd name="connsiteY7" fmla="*/ 342900 h 762000"/>
                <a:gd name="connsiteX8" fmla="*/ 9525 w 9153525"/>
                <a:gd name="connsiteY8" fmla="*/ 0 h 762000"/>
                <a:gd name="connsiteX9" fmla="*/ 9525 w 9153525"/>
                <a:gd name="connsiteY9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196139 w 9144000"/>
                <a:gd name="connsiteY6" fmla="*/ 344487 h 762000"/>
                <a:gd name="connsiteX7" fmla="*/ 19050 w 9144000"/>
                <a:gd name="connsiteY7" fmla="*/ 342900 h 762000"/>
                <a:gd name="connsiteX8" fmla="*/ 0 w 9144000"/>
                <a:gd name="connsiteY8" fmla="*/ 0 h 762000"/>
                <a:gd name="connsiteX9" fmla="*/ 0 w 9144000"/>
                <a:gd name="connsiteY9" fmla="*/ 0 h 762000"/>
                <a:gd name="connsiteX0" fmla="*/ 6350 w 9150350"/>
                <a:gd name="connsiteY0" fmla="*/ 0 h 762000"/>
                <a:gd name="connsiteX1" fmla="*/ 9150350 w 9150350"/>
                <a:gd name="connsiteY1" fmla="*/ 0 h 762000"/>
                <a:gd name="connsiteX2" fmla="*/ 9150350 w 9150350"/>
                <a:gd name="connsiteY2" fmla="*/ 0 h 762000"/>
                <a:gd name="connsiteX3" fmla="*/ 9150350 w 9150350"/>
                <a:gd name="connsiteY3" fmla="*/ 762000 h 762000"/>
                <a:gd name="connsiteX4" fmla="*/ 9150350 w 9150350"/>
                <a:gd name="connsiteY4" fmla="*/ 762000 h 762000"/>
                <a:gd name="connsiteX5" fmla="*/ 7790180 w 9150350"/>
                <a:gd name="connsiteY5" fmla="*/ 761682 h 762000"/>
                <a:gd name="connsiteX6" fmla="*/ 7202489 w 9150350"/>
                <a:gd name="connsiteY6" fmla="*/ 344487 h 762000"/>
                <a:gd name="connsiteX7" fmla="*/ 0 w 9150350"/>
                <a:gd name="connsiteY7" fmla="*/ 342900 h 762000"/>
                <a:gd name="connsiteX8" fmla="*/ 6350 w 9150350"/>
                <a:gd name="connsiteY8" fmla="*/ 0 h 762000"/>
                <a:gd name="connsiteX9" fmla="*/ 6350 w 9150350"/>
                <a:gd name="connsiteY9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196139 w 9144000"/>
                <a:gd name="connsiteY6" fmla="*/ 344487 h 762000"/>
                <a:gd name="connsiteX7" fmla="*/ 0 w 9144000"/>
                <a:gd name="connsiteY7" fmla="*/ 342900 h 762000"/>
                <a:gd name="connsiteX8" fmla="*/ 0 w 9144000"/>
                <a:gd name="connsiteY8" fmla="*/ 0 h 762000"/>
                <a:gd name="connsiteX9" fmla="*/ 0 w 9144000"/>
                <a:gd name="connsiteY9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196139 w 9144000"/>
                <a:gd name="connsiteY6" fmla="*/ 344487 h 762000"/>
                <a:gd name="connsiteX7" fmla="*/ 6905625 w 9144000"/>
                <a:gd name="connsiteY7" fmla="*/ 276225 h 762000"/>
                <a:gd name="connsiteX8" fmla="*/ 0 w 9144000"/>
                <a:gd name="connsiteY8" fmla="*/ 342900 h 762000"/>
                <a:gd name="connsiteX9" fmla="*/ 0 w 9144000"/>
                <a:gd name="connsiteY9" fmla="*/ 0 h 762000"/>
                <a:gd name="connsiteX10" fmla="*/ 0 w 9144000"/>
                <a:gd name="connsiteY10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329489 w 9144000"/>
                <a:gd name="connsiteY6" fmla="*/ 439737 h 762000"/>
                <a:gd name="connsiteX7" fmla="*/ 6905625 w 9144000"/>
                <a:gd name="connsiteY7" fmla="*/ 276225 h 762000"/>
                <a:gd name="connsiteX8" fmla="*/ 0 w 9144000"/>
                <a:gd name="connsiteY8" fmla="*/ 342900 h 762000"/>
                <a:gd name="connsiteX9" fmla="*/ 0 w 9144000"/>
                <a:gd name="connsiteY9" fmla="*/ 0 h 762000"/>
                <a:gd name="connsiteX10" fmla="*/ 0 w 9144000"/>
                <a:gd name="connsiteY10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329489 w 9144000"/>
                <a:gd name="connsiteY6" fmla="*/ 439737 h 762000"/>
                <a:gd name="connsiteX7" fmla="*/ 6934200 w 9144000"/>
                <a:gd name="connsiteY7" fmla="*/ 347663 h 762000"/>
                <a:gd name="connsiteX8" fmla="*/ 0 w 9144000"/>
                <a:gd name="connsiteY8" fmla="*/ 342900 h 762000"/>
                <a:gd name="connsiteX9" fmla="*/ 0 w 9144000"/>
                <a:gd name="connsiteY9" fmla="*/ 0 h 762000"/>
                <a:gd name="connsiteX10" fmla="*/ 0 w 9144000"/>
                <a:gd name="connsiteY10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329489 w 9144000"/>
                <a:gd name="connsiteY6" fmla="*/ 439737 h 762000"/>
                <a:gd name="connsiteX7" fmla="*/ 6934200 w 9144000"/>
                <a:gd name="connsiteY7" fmla="*/ 347663 h 762000"/>
                <a:gd name="connsiteX8" fmla="*/ 0 w 9144000"/>
                <a:gd name="connsiteY8" fmla="*/ 342900 h 762000"/>
                <a:gd name="connsiteX9" fmla="*/ 0 w 9144000"/>
                <a:gd name="connsiteY9" fmla="*/ 0 h 762000"/>
                <a:gd name="connsiteX10" fmla="*/ 0 w 9144000"/>
                <a:gd name="connsiteY10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329489 w 9144000"/>
                <a:gd name="connsiteY6" fmla="*/ 439737 h 762000"/>
                <a:gd name="connsiteX7" fmla="*/ 6934200 w 9144000"/>
                <a:gd name="connsiteY7" fmla="*/ 347663 h 762000"/>
                <a:gd name="connsiteX8" fmla="*/ 0 w 9144000"/>
                <a:gd name="connsiteY8" fmla="*/ 342900 h 762000"/>
                <a:gd name="connsiteX9" fmla="*/ 0 w 9144000"/>
                <a:gd name="connsiteY9" fmla="*/ 0 h 762000"/>
                <a:gd name="connsiteX10" fmla="*/ 0 w 9144000"/>
                <a:gd name="connsiteY10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329489 w 9144000"/>
                <a:gd name="connsiteY6" fmla="*/ 439737 h 762000"/>
                <a:gd name="connsiteX7" fmla="*/ 6934200 w 9144000"/>
                <a:gd name="connsiteY7" fmla="*/ 347663 h 762000"/>
                <a:gd name="connsiteX8" fmla="*/ 0 w 9144000"/>
                <a:gd name="connsiteY8" fmla="*/ 342900 h 762000"/>
                <a:gd name="connsiteX9" fmla="*/ 0 w 9144000"/>
                <a:gd name="connsiteY9" fmla="*/ 0 h 762000"/>
                <a:gd name="connsiteX10" fmla="*/ 0 w 9144000"/>
                <a:gd name="connsiteY10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329489 w 9144000"/>
                <a:gd name="connsiteY6" fmla="*/ 439737 h 762000"/>
                <a:gd name="connsiteX7" fmla="*/ 6934200 w 9144000"/>
                <a:gd name="connsiteY7" fmla="*/ 347663 h 762000"/>
                <a:gd name="connsiteX8" fmla="*/ 0 w 9144000"/>
                <a:gd name="connsiteY8" fmla="*/ 342900 h 762000"/>
                <a:gd name="connsiteX9" fmla="*/ 0 w 9144000"/>
                <a:gd name="connsiteY9" fmla="*/ 0 h 762000"/>
                <a:gd name="connsiteX10" fmla="*/ 0 w 9144000"/>
                <a:gd name="connsiteY10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4000" h="762000">
                  <a:moveTo>
                    <a:pt x="0" y="0"/>
                  </a:moveTo>
                  <a:lnTo>
                    <a:pt x="9144000" y="0"/>
                  </a:lnTo>
                  <a:lnTo>
                    <a:pt x="9144000" y="0"/>
                  </a:lnTo>
                  <a:lnTo>
                    <a:pt x="9144000" y="762000"/>
                  </a:lnTo>
                  <a:lnTo>
                    <a:pt x="9144000" y="762000"/>
                  </a:lnTo>
                  <a:lnTo>
                    <a:pt x="7783830" y="761682"/>
                  </a:lnTo>
                  <a:lnTo>
                    <a:pt x="7329489" y="439737"/>
                  </a:lnTo>
                  <a:cubicBezTo>
                    <a:pt x="7224714" y="367771"/>
                    <a:pt x="7128511" y="348192"/>
                    <a:pt x="6934200" y="347663"/>
                  </a:cubicBezTo>
                  <a:lnTo>
                    <a:pt x="0" y="34290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2" descr="C:\Documents and Settings\PC\Desktop\logo\aws_logo_web_300px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587" y="99060"/>
            <a:ext cx="1291586" cy="5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3496" y="6705600"/>
            <a:ext cx="914050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/>
              <a:t>© 2013 Amazon Web Services,</a:t>
            </a:r>
            <a:r>
              <a:rPr lang="en-US" sz="700" baseline="0" dirty="0" smtClean="0"/>
              <a:t> Inc.</a:t>
            </a:r>
            <a:r>
              <a:rPr lang="en-US" sz="700" dirty="0" smtClean="0"/>
              <a:t> or its affiliates. All rights reserved.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57334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989-A9CF-4544-B733-151DFFF280F6}" type="datetimeFigureOut">
              <a:rPr lang="en-US" smtClean="0"/>
              <a:t>9/28/13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AEF-5142-064A-B691-B0D417D1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3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989-A9CF-4544-B733-151DFFF280F6}" type="datetimeFigureOut">
              <a:rPr lang="en-US" smtClean="0"/>
              <a:t>9/28/13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AEF-5142-064A-B691-B0D417D1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9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4598"/>
            <a:ext cx="5670794" cy="721902"/>
          </a:xfrm>
        </p:spPr>
        <p:txBody>
          <a:bodyPr/>
          <a:lstStyle>
            <a:lvl1pPr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500"/>
            <a:ext cx="8229600" cy="4579663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0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143000" indent="-228600">
              <a:buFont typeface="Arial" pitchFamily="34" charset="0"/>
              <a:buChar char="•"/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989-A9CF-4544-B733-151DFFF280F6}" type="datetimeFigureOut">
              <a:rPr lang="en-US" smtClean="0"/>
              <a:t>9/28/13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AEF-5142-064A-B691-B0D417D1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2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989-A9CF-4544-B733-151DFFF280F6}" type="datetimeFigureOut">
              <a:rPr lang="en-US" smtClean="0"/>
              <a:t>9/28/13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AEF-5142-064A-B691-B0D417D1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8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989-A9CF-4544-B733-151DFFF280F6}" type="datetimeFigureOut">
              <a:rPr lang="en-US" smtClean="0"/>
              <a:t>9/28/13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AEF-5142-064A-B691-B0D417D1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989-A9CF-4544-B733-151DFFF280F6}" type="datetimeFigureOut">
              <a:rPr lang="en-US" smtClean="0"/>
              <a:t>9/28/13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AEF-5142-064A-B691-B0D417D1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9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989-A9CF-4544-B733-151DFFF280F6}" type="datetimeFigureOut">
              <a:rPr lang="en-US" smtClean="0"/>
              <a:t>9/28/13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AEF-5142-064A-B691-B0D417D1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989-A9CF-4544-B733-151DFFF280F6}" type="datetimeFigureOut">
              <a:rPr lang="en-US" smtClean="0"/>
              <a:t>9/28/13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AEF-5142-064A-B691-B0D417D1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9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989-A9CF-4544-B733-151DFFF280F6}" type="datetimeFigureOut">
              <a:rPr lang="en-US" smtClean="0"/>
              <a:t>9/28/13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AEF-5142-064A-B691-B0D417D1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9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989-A9CF-4544-B733-151DFFF280F6}" type="datetimeFigureOut">
              <a:rPr lang="en-US" smtClean="0"/>
              <a:t>9/28/13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AEF-5142-064A-B691-B0D417D1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0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 userDrawn="1">
              <p:custDataLst>
                <p:tags r:id="rId13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 Diagonal Corner Rectangle 32"/>
            <p:cNvSpPr/>
            <p:nvPr userDrawn="1">
              <p:custDataLst>
                <p:tags r:id="rId14"/>
              </p:custDataLst>
            </p:nvPr>
          </p:nvSpPr>
          <p:spPr>
            <a:xfrm>
              <a:off x="0" y="0"/>
              <a:ext cx="9144000" cy="762000"/>
            </a:xfrm>
            <a:custGeom>
              <a:avLst/>
              <a:gdLst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0 w 9144000"/>
                <a:gd name="connsiteY5" fmla="*/ 762000 h 762000"/>
                <a:gd name="connsiteX6" fmla="*/ 0 w 9144000"/>
                <a:gd name="connsiteY6" fmla="*/ 7620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0 w 9144000"/>
                <a:gd name="connsiteY5" fmla="*/ 762000 h 762000"/>
                <a:gd name="connsiteX6" fmla="*/ 0 w 9144000"/>
                <a:gd name="connsiteY6" fmla="*/ 7620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0 w 9144000"/>
                <a:gd name="connsiteY5" fmla="*/ 762000 h 762000"/>
                <a:gd name="connsiteX6" fmla="*/ 5143500 w 9144000"/>
                <a:gd name="connsiteY6" fmla="*/ 3302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848600 w 9144000"/>
                <a:gd name="connsiteY5" fmla="*/ 749300 h 762000"/>
                <a:gd name="connsiteX6" fmla="*/ 5143500 w 9144000"/>
                <a:gd name="connsiteY6" fmla="*/ 3302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802880 w 9144000"/>
                <a:gd name="connsiteY5" fmla="*/ 749300 h 762000"/>
                <a:gd name="connsiteX6" fmla="*/ 5143500 w 9144000"/>
                <a:gd name="connsiteY6" fmla="*/ 3302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72400 w 9144000"/>
                <a:gd name="connsiteY5" fmla="*/ 756920 h 762000"/>
                <a:gd name="connsiteX6" fmla="*/ 5143500 w 9144000"/>
                <a:gd name="connsiteY6" fmla="*/ 3302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72400 w 9144000"/>
                <a:gd name="connsiteY5" fmla="*/ 756920 h 762000"/>
                <a:gd name="connsiteX6" fmla="*/ 5143500 w 9144000"/>
                <a:gd name="connsiteY6" fmla="*/ 3302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802880 w 9144000"/>
                <a:gd name="connsiteY5" fmla="*/ 756920 h 762000"/>
                <a:gd name="connsiteX6" fmla="*/ 5143500 w 9144000"/>
                <a:gd name="connsiteY6" fmla="*/ 3302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55255 w 9144000"/>
                <a:gd name="connsiteY5" fmla="*/ 756920 h 762000"/>
                <a:gd name="connsiteX6" fmla="*/ 5143500 w 9144000"/>
                <a:gd name="connsiteY6" fmla="*/ 3302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55255 w 9144000"/>
                <a:gd name="connsiteY5" fmla="*/ 756920 h 762000"/>
                <a:gd name="connsiteX6" fmla="*/ 5143500 w 9144000"/>
                <a:gd name="connsiteY6" fmla="*/ 3302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36205 w 9144000"/>
                <a:gd name="connsiteY5" fmla="*/ 761682 h 762000"/>
                <a:gd name="connsiteX6" fmla="*/ 5143500 w 9144000"/>
                <a:gd name="connsiteY6" fmla="*/ 330200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36205 w 9144000"/>
                <a:gd name="connsiteY5" fmla="*/ 761682 h 762000"/>
                <a:gd name="connsiteX6" fmla="*/ 7138988 w 9144000"/>
                <a:gd name="connsiteY6" fmla="*/ 339725 h 762000"/>
                <a:gd name="connsiteX7" fmla="*/ 0 w 9144000"/>
                <a:gd name="connsiteY7" fmla="*/ 0 h 762000"/>
                <a:gd name="connsiteX8" fmla="*/ 0 w 9144000"/>
                <a:gd name="connsiteY8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36205 w 9144000"/>
                <a:gd name="connsiteY5" fmla="*/ 761682 h 762000"/>
                <a:gd name="connsiteX6" fmla="*/ 7138988 w 9144000"/>
                <a:gd name="connsiteY6" fmla="*/ 339725 h 762000"/>
                <a:gd name="connsiteX7" fmla="*/ 0 w 9144000"/>
                <a:gd name="connsiteY7" fmla="*/ 571500 h 762000"/>
                <a:gd name="connsiteX8" fmla="*/ 0 w 9144000"/>
                <a:gd name="connsiteY8" fmla="*/ 0 h 762000"/>
                <a:gd name="connsiteX9" fmla="*/ 0 w 9144000"/>
                <a:gd name="connsiteY9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36205 w 9144000"/>
                <a:gd name="connsiteY5" fmla="*/ 761682 h 762000"/>
                <a:gd name="connsiteX6" fmla="*/ 7138988 w 9144000"/>
                <a:gd name="connsiteY6" fmla="*/ 339725 h 762000"/>
                <a:gd name="connsiteX7" fmla="*/ 19050 w 9144000"/>
                <a:gd name="connsiteY7" fmla="*/ 304800 h 762000"/>
                <a:gd name="connsiteX8" fmla="*/ 0 w 9144000"/>
                <a:gd name="connsiteY8" fmla="*/ 0 h 762000"/>
                <a:gd name="connsiteX9" fmla="*/ 0 w 9144000"/>
                <a:gd name="connsiteY9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36205 w 9144000"/>
                <a:gd name="connsiteY5" fmla="*/ 761682 h 762000"/>
                <a:gd name="connsiteX6" fmla="*/ 7138988 w 9144000"/>
                <a:gd name="connsiteY6" fmla="*/ 339725 h 762000"/>
                <a:gd name="connsiteX7" fmla="*/ 19050 w 9144000"/>
                <a:gd name="connsiteY7" fmla="*/ 304800 h 762000"/>
                <a:gd name="connsiteX8" fmla="*/ 0 w 9144000"/>
                <a:gd name="connsiteY8" fmla="*/ 0 h 762000"/>
                <a:gd name="connsiteX9" fmla="*/ 0 w 9144000"/>
                <a:gd name="connsiteY9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36205 w 9144000"/>
                <a:gd name="connsiteY5" fmla="*/ 761682 h 762000"/>
                <a:gd name="connsiteX6" fmla="*/ 7138988 w 9144000"/>
                <a:gd name="connsiteY6" fmla="*/ 339725 h 762000"/>
                <a:gd name="connsiteX7" fmla="*/ 19050 w 9144000"/>
                <a:gd name="connsiteY7" fmla="*/ 304800 h 762000"/>
                <a:gd name="connsiteX8" fmla="*/ 0 w 9144000"/>
                <a:gd name="connsiteY8" fmla="*/ 0 h 762000"/>
                <a:gd name="connsiteX9" fmla="*/ 0 w 9144000"/>
                <a:gd name="connsiteY9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36205 w 9144000"/>
                <a:gd name="connsiteY5" fmla="*/ 761682 h 762000"/>
                <a:gd name="connsiteX6" fmla="*/ 7138988 w 9144000"/>
                <a:gd name="connsiteY6" fmla="*/ 339725 h 762000"/>
                <a:gd name="connsiteX7" fmla="*/ 28575 w 9144000"/>
                <a:gd name="connsiteY7" fmla="*/ 342900 h 762000"/>
                <a:gd name="connsiteX8" fmla="*/ 0 w 9144000"/>
                <a:gd name="connsiteY8" fmla="*/ 0 h 762000"/>
                <a:gd name="connsiteX9" fmla="*/ 0 w 9144000"/>
                <a:gd name="connsiteY9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138988 w 9144000"/>
                <a:gd name="connsiteY6" fmla="*/ 339725 h 762000"/>
                <a:gd name="connsiteX7" fmla="*/ 28575 w 9144000"/>
                <a:gd name="connsiteY7" fmla="*/ 342900 h 762000"/>
                <a:gd name="connsiteX8" fmla="*/ 0 w 9144000"/>
                <a:gd name="connsiteY8" fmla="*/ 0 h 762000"/>
                <a:gd name="connsiteX9" fmla="*/ 0 w 9144000"/>
                <a:gd name="connsiteY9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172326 w 9144000"/>
                <a:gd name="connsiteY6" fmla="*/ 339725 h 762000"/>
                <a:gd name="connsiteX7" fmla="*/ 28575 w 9144000"/>
                <a:gd name="connsiteY7" fmla="*/ 342900 h 762000"/>
                <a:gd name="connsiteX8" fmla="*/ 0 w 9144000"/>
                <a:gd name="connsiteY8" fmla="*/ 0 h 762000"/>
                <a:gd name="connsiteX9" fmla="*/ 0 w 9144000"/>
                <a:gd name="connsiteY9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196139 w 9144000"/>
                <a:gd name="connsiteY6" fmla="*/ 344487 h 762000"/>
                <a:gd name="connsiteX7" fmla="*/ 28575 w 9144000"/>
                <a:gd name="connsiteY7" fmla="*/ 342900 h 762000"/>
                <a:gd name="connsiteX8" fmla="*/ 0 w 9144000"/>
                <a:gd name="connsiteY8" fmla="*/ 0 h 762000"/>
                <a:gd name="connsiteX9" fmla="*/ 0 w 9144000"/>
                <a:gd name="connsiteY9" fmla="*/ 0 h 762000"/>
                <a:gd name="connsiteX0" fmla="*/ 9525 w 9153525"/>
                <a:gd name="connsiteY0" fmla="*/ 0 h 762000"/>
                <a:gd name="connsiteX1" fmla="*/ 9153525 w 9153525"/>
                <a:gd name="connsiteY1" fmla="*/ 0 h 762000"/>
                <a:gd name="connsiteX2" fmla="*/ 9153525 w 9153525"/>
                <a:gd name="connsiteY2" fmla="*/ 0 h 762000"/>
                <a:gd name="connsiteX3" fmla="*/ 9153525 w 9153525"/>
                <a:gd name="connsiteY3" fmla="*/ 762000 h 762000"/>
                <a:gd name="connsiteX4" fmla="*/ 9153525 w 9153525"/>
                <a:gd name="connsiteY4" fmla="*/ 762000 h 762000"/>
                <a:gd name="connsiteX5" fmla="*/ 7793355 w 9153525"/>
                <a:gd name="connsiteY5" fmla="*/ 761682 h 762000"/>
                <a:gd name="connsiteX6" fmla="*/ 7205664 w 9153525"/>
                <a:gd name="connsiteY6" fmla="*/ 344487 h 762000"/>
                <a:gd name="connsiteX7" fmla="*/ 0 w 9153525"/>
                <a:gd name="connsiteY7" fmla="*/ 342900 h 762000"/>
                <a:gd name="connsiteX8" fmla="*/ 9525 w 9153525"/>
                <a:gd name="connsiteY8" fmla="*/ 0 h 762000"/>
                <a:gd name="connsiteX9" fmla="*/ 9525 w 9153525"/>
                <a:gd name="connsiteY9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196139 w 9144000"/>
                <a:gd name="connsiteY6" fmla="*/ 344487 h 762000"/>
                <a:gd name="connsiteX7" fmla="*/ 19050 w 9144000"/>
                <a:gd name="connsiteY7" fmla="*/ 342900 h 762000"/>
                <a:gd name="connsiteX8" fmla="*/ 0 w 9144000"/>
                <a:gd name="connsiteY8" fmla="*/ 0 h 762000"/>
                <a:gd name="connsiteX9" fmla="*/ 0 w 9144000"/>
                <a:gd name="connsiteY9" fmla="*/ 0 h 762000"/>
                <a:gd name="connsiteX0" fmla="*/ 6350 w 9150350"/>
                <a:gd name="connsiteY0" fmla="*/ 0 h 762000"/>
                <a:gd name="connsiteX1" fmla="*/ 9150350 w 9150350"/>
                <a:gd name="connsiteY1" fmla="*/ 0 h 762000"/>
                <a:gd name="connsiteX2" fmla="*/ 9150350 w 9150350"/>
                <a:gd name="connsiteY2" fmla="*/ 0 h 762000"/>
                <a:gd name="connsiteX3" fmla="*/ 9150350 w 9150350"/>
                <a:gd name="connsiteY3" fmla="*/ 762000 h 762000"/>
                <a:gd name="connsiteX4" fmla="*/ 9150350 w 9150350"/>
                <a:gd name="connsiteY4" fmla="*/ 762000 h 762000"/>
                <a:gd name="connsiteX5" fmla="*/ 7790180 w 9150350"/>
                <a:gd name="connsiteY5" fmla="*/ 761682 h 762000"/>
                <a:gd name="connsiteX6" fmla="*/ 7202489 w 9150350"/>
                <a:gd name="connsiteY6" fmla="*/ 344487 h 762000"/>
                <a:gd name="connsiteX7" fmla="*/ 0 w 9150350"/>
                <a:gd name="connsiteY7" fmla="*/ 342900 h 762000"/>
                <a:gd name="connsiteX8" fmla="*/ 6350 w 9150350"/>
                <a:gd name="connsiteY8" fmla="*/ 0 h 762000"/>
                <a:gd name="connsiteX9" fmla="*/ 6350 w 9150350"/>
                <a:gd name="connsiteY9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196139 w 9144000"/>
                <a:gd name="connsiteY6" fmla="*/ 344487 h 762000"/>
                <a:gd name="connsiteX7" fmla="*/ 0 w 9144000"/>
                <a:gd name="connsiteY7" fmla="*/ 342900 h 762000"/>
                <a:gd name="connsiteX8" fmla="*/ 0 w 9144000"/>
                <a:gd name="connsiteY8" fmla="*/ 0 h 762000"/>
                <a:gd name="connsiteX9" fmla="*/ 0 w 9144000"/>
                <a:gd name="connsiteY9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196139 w 9144000"/>
                <a:gd name="connsiteY6" fmla="*/ 344487 h 762000"/>
                <a:gd name="connsiteX7" fmla="*/ 6905625 w 9144000"/>
                <a:gd name="connsiteY7" fmla="*/ 276225 h 762000"/>
                <a:gd name="connsiteX8" fmla="*/ 0 w 9144000"/>
                <a:gd name="connsiteY8" fmla="*/ 342900 h 762000"/>
                <a:gd name="connsiteX9" fmla="*/ 0 w 9144000"/>
                <a:gd name="connsiteY9" fmla="*/ 0 h 762000"/>
                <a:gd name="connsiteX10" fmla="*/ 0 w 9144000"/>
                <a:gd name="connsiteY10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329489 w 9144000"/>
                <a:gd name="connsiteY6" fmla="*/ 439737 h 762000"/>
                <a:gd name="connsiteX7" fmla="*/ 6905625 w 9144000"/>
                <a:gd name="connsiteY7" fmla="*/ 276225 h 762000"/>
                <a:gd name="connsiteX8" fmla="*/ 0 w 9144000"/>
                <a:gd name="connsiteY8" fmla="*/ 342900 h 762000"/>
                <a:gd name="connsiteX9" fmla="*/ 0 w 9144000"/>
                <a:gd name="connsiteY9" fmla="*/ 0 h 762000"/>
                <a:gd name="connsiteX10" fmla="*/ 0 w 9144000"/>
                <a:gd name="connsiteY10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329489 w 9144000"/>
                <a:gd name="connsiteY6" fmla="*/ 439737 h 762000"/>
                <a:gd name="connsiteX7" fmla="*/ 6934200 w 9144000"/>
                <a:gd name="connsiteY7" fmla="*/ 347663 h 762000"/>
                <a:gd name="connsiteX8" fmla="*/ 0 w 9144000"/>
                <a:gd name="connsiteY8" fmla="*/ 342900 h 762000"/>
                <a:gd name="connsiteX9" fmla="*/ 0 w 9144000"/>
                <a:gd name="connsiteY9" fmla="*/ 0 h 762000"/>
                <a:gd name="connsiteX10" fmla="*/ 0 w 9144000"/>
                <a:gd name="connsiteY10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329489 w 9144000"/>
                <a:gd name="connsiteY6" fmla="*/ 439737 h 762000"/>
                <a:gd name="connsiteX7" fmla="*/ 6934200 w 9144000"/>
                <a:gd name="connsiteY7" fmla="*/ 347663 h 762000"/>
                <a:gd name="connsiteX8" fmla="*/ 0 w 9144000"/>
                <a:gd name="connsiteY8" fmla="*/ 342900 h 762000"/>
                <a:gd name="connsiteX9" fmla="*/ 0 w 9144000"/>
                <a:gd name="connsiteY9" fmla="*/ 0 h 762000"/>
                <a:gd name="connsiteX10" fmla="*/ 0 w 9144000"/>
                <a:gd name="connsiteY10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329489 w 9144000"/>
                <a:gd name="connsiteY6" fmla="*/ 439737 h 762000"/>
                <a:gd name="connsiteX7" fmla="*/ 6934200 w 9144000"/>
                <a:gd name="connsiteY7" fmla="*/ 347663 h 762000"/>
                <a:gd name="connsiteX8" fmla="*/ 0 w 9144000"/>
                <a:gd name="connsiteY8" fmla="*/ 342900 h 762000"/>
                <a:gd name="connsiteX9" fmla="*/ 0 w 9144000"/>
                <a:gd name="connsiteY9" fmla="*/ 0 h 762000"/>
                <a:gd name="connsiteX10" fmla="*/ 0 w 9144000"/>
                <a:gd name="connsiteY10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329489 w 9144000"/>
                <a:gd name="connsiteY6" fmla="*/ 439737 h 762000"/>
                <a:gd name="connsiteX7" fmla="*/ 6934200 w 9144000"/>
                <a:gd name="connsiteY7" fmla="*/ 347663 h 762000"/>
                <a:gd name="connsiteX8" fmla="*/ 0 w 9144000"/>
                <a:gd name="connsiteY8" fmla="*/ 342900 h 762000"/>
                <a:gd name="connsiteX9" fmla="*/ 0 w 9144000"/>
                <a:gd name="connsiteY9" fmla="*/ 0 h 762000"/>
                <a:gd name="connsiteX10" fmla="*/ 0 w 9144000"/>
                <a:gd name="connsiteY10" fmla="*/ 0 h 762000"/>
                <a:gd name="connsiteX0" fmla="*/ 0 w 9144000"/>
                <a:gd name="connsiteY0" fmla="*/ 0 h 762000"/>
                <a:gd name="connsiteX1" fmla="*/ 9144000 w 9144000"/>
                <a:gd name="connsiteY1" fmla="*/ 0 h 762000"/>
                <a:gd name="connsiteX2" fmla="*/ 9144000 w 9144000"/>
                <a:gd name="connsiteY2" fmla="*/ 0 h 762000"/>
                <a:gd name="connsiteX3" fmla="*/ 9144000 w 9144000"/>
                <a:gd name="connsiteY3" fmla="*/ 762000 h 762000"/>
                <a:gd name="connsiteX4" fmla="*/ 9144000 w 9144000"/>
                <a:gd name="connsiteY4" fmla="*/ 762000 h 762000"/>
                <a:gd name="connsiteX5" fmla="*/ 7783830 w 9144000"/>
                <a:gd name="connsiteY5" fmla="*/ 761682 h 762000"/>
                <a:gd name="connsiteX6" fmla="*/ 7329489 w 9144000"/>
                <a:gd name="connsiteY6" fmla="*/ 439737 h 762000"/>
                <a:gd name="connsiteX7" fmla="*/ 6934200 w 9144000"/>
                <a:gd name="connsiteY7" fmla="*/ 347663 h 762000"/>
                <a:gd name="connsiteX8" fmla="*/ 0 w 9144000"/>
                <a:gd name="connsiteY8" fmla="*/ 342900 h 762000"/>
                <a:gd name="connsiteX9" fmla="*/ 0 w 9144000"/>
                <a:gd name="connsiteY9" fmla="*/ 0 h 762000"/>
                <a:gd name="connsiteX10" fmla="*/ 0 w 9144000"/>
                <a:gd name="connsiteY10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4000" h="762000">
                  <a:moveTo>
                    <a:pt x="0" y="0"/>
                  </a:moveTo>
                  <a:lnTo>
                    <a:pt x="9144000" y="0"/>
                  </a:lnTo>
                  <a:lnTo>
                    <a:pt x="9144000" y="0"/>
                  </a:lnTo>
                  <a:lnTo>
                    <a:pt x="9144000" y="762000"/>
                  </a:lnTo>
                  <a:lnTo>
                    <a:pt x="9144000" y="762000"/>
                  </a:lnTo>
                  <a:lnTo>
                    <a:pt x="7783830" y="761682"/>
                  </a:lnTo>
                  <a:lnTo>
                    <a:pt x="7329489" y="439737"/>
                  </a:lnTo>
                  <a:cubicBezTo>
                    <a:pt x="7224714" y="367771"/>
                    <a:pt x="7128511" y="348192"/>
                    <a:pt x="6934200" y="347663"/>
                  </a:cubicBezTo>
                  <a:lnTo>
                    <a:pt x="0" y="34290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 descr="C:\Documents and Settings\PC\Desktop\logo\aws_logo_web_300px.png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587" y="99060"/>
              <a:ext cx="1291586" cy="53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70794" cy="721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9142"/>
            <a:ext cx="8229600" cy="479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Blip>
                <a:blip r:embed="rId16"/>
              </a:buBlip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1989-A9CF-4544-B733-151DFFF280F6}" type="datetimeFigureOut">
              <a:rPr lang="en-US" smtClean="0"/>
              <a:t>9/28/13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E6AEF-5142-064A-B691-B0D417D1C74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496" y="6705600"/>
            <a:ext cx="914050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/>
              <a:t>© 2013 Amazon Web Services,</a:t>
            </a:r>
            <a:r>
              <a:rPr lang="en-US" sz="700" baseline="0" dirty="0" smtClean="0"/>
              <a:t> Inc.</a:t>
            </a:r>
            <a:r>
              <a:rPr lang="en-US" sz="700" dirty="0" smtClean="0"/>
              <a:t> or its affiliates. All rights reserved.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33043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 baseline="0">
          <a:solidFill>
            <a:srgbClr val="414042"/>
          </a:solidFill>
          <a:latin typeface="Arial"/>
          <a:ea typeface="+mj-ea"/>
          <a:cs typeface="Arial"/>
        </a:defRPr>
      </a:lvl1pPr>
    </p:titleStyle>
    <p:bodyStyle>
      <a:lvl1pPr marL="0" marR="0" indent="0" algn="l" defTabSz="457200" rtl="0" eaLnBrk="1" fontAlgn="auto" latinLnBrk="0" hangingPunct="1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Arial" pitchFamily="34" charset="0"/>
        <a:buBlip>
          <a:blip r:embed="rId16"/>
        </a:buBlip>
        <a:tabLst/>
        <a:defRPr sz="2400" b="0" i="0" kern="1200" baseline="0">
          <a:solidFill>
            <a:srgbClr val="414042"/>
          </a:solidFill>
          <a:latin typeface="Arial"/>
          <a:ea typeface="+mn-ea"/>
          <a:cs typeface="Arial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400" b="0" i="0" kern="1200">
          <a:solidFill>
            <a:srgbClr val="414042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hyperlink" Target="mailto:aws-course-feedback@amazon.com" TargetMode="External"/><Relationship Id="rId5" Type="http://schemas.openxmlformats.org/officeDocument/2006/relationships/hyperlink" Target="mailto:aws-training-info@amazon.com" TargetMode="External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>
            <p:custDataLst>
              <p:tags r:id="rId1"/>
            </p:custDataLst>
          </p:nvPr>
        </p:nvSpPr>
        <p:spPr>
          <a:xfrm>
            <a:off x="152400" y="1665699"/>
            <a:ext cx="8839200" cy="3768647"/>
          </a:xfrm>
          <a:prstGeom prst="round2DiagRect">
            <a:avLst>
              <a:gd name="adj1" fmla="val 16667"/>
              <a:gd name="adj2" fmla="val 39129"/>
            </a:avLst>
          </a:prstGeom>
          <a:solidFill>
            <a:srgbClr val="AED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2400" b="1" dirty="0">
              <a:solidFill>
                <a:srgbClr val="414042"/>
              </a:solidFill>
              <a:latin typeface="Chalkduster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5961" y="2243405"/>
            <a:ext cx="70986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Copyright © 2013 Amazon Web Services, Inc. and its affiliates. All rights reserved</a:t>
            </a:r>
            <a:r>
              <a:rPr lang="en-US" sz="1600" dirty="0" smtClean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This work may not be reproduced or redistributed, in whole or in part, without prior written permission from Amazon Web Services, Inc</a:t>
            </a:r>
            <a:r>
              <a:rPr lang="en-US" sz="1600" dirty="0" smtClean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Commercial copying, lending, or selling is prohibited</a:t>
            </a:r>
            <a:r>
              <a:rPr lang="en-US" sz="1600" dirty="0" smtClean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Errors or corrections? Email us at </a:t>
            </a:r>
            <a:r>
              <a:rPr lang="en-US" sz="1600" u="sng" dirty="0">
                <a:hlinkClick r:id="rId4"/>
              </a:rPr>
              <a:t>aws-course-feedback@amazon.com</a:t>
            </a:r>
            <a:r>
              <a:rPr lang="en-US" sz="1600" dirty="0"/>
              <a:t>. </a:t>
            </a:r>
          </a:p>
          <a:p>
            <a:pPr algn="ctr"/>
            <a:r>
              <a:rPr lang="en-US" sz="1600" dirty="0"/>
              <a:t>Other questions?  Email us at </a:t>
            </a:r>
            <a:r>
              <a:rPr lang="en-US" sz="1600" u="sng" dirty="0">
                <a:hlinkClick r:id="rId5"/>
              </a:rPr>
              <a:t>aws-training-info@amazon.com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970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Architecting on AWS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Designing for Cost</a:t>
            </a:r>
          </a:p>
          <a:p>
            <a:r>
              <a:rPr lang="en-US" dirty="0" smtClean="0"/>
              <a:t>Instance Reservation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4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5365775" y="2209800"/>
            <a:ext cx="8192" cy="40386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829722" y="2173511"/>
            <a:ext cx="8192" cy="40386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4598"/>
            <a:ext cx="8686800" cy="721902"/>
          </a:xfrm>
        </p:spPr>
        <p:txBody>
          <a:bodyPr>
            <a:normAutofit/>
          </a:bodyPr>
          <a:lstStyle/>
          <a:p>
            <a:r>
              <a:rPr lang="en-US" dirty="0" smtClean="0"/>
              <a:t>Sales &amp; Shipping Application Demand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0967" y="2209800"/>
            <a:ext cx="0" cy="403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20967" y="6248400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-298461" y="554884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756" y="6223483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20967" y="4942668"/>
            <a:ext cx="1023747" cy="10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444714" y="4114800"/>
            <a:ext cx="4096" cy="813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52906" y="4114800"/>
            <a:ext cx="25191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76150" y="4114800"/>
            <a:ext cx="4096" cy="813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980246" y="4942668"/>
            <a:ext cx="1393721" cy="10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373967" y="2895601"/>
            <a:ext cx="0" cy="2047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365775" y="2895600"/>
            <a:ext cx="147213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37914" y="2895600"/>
            <a:ext cx="0" cy="2033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837914" y="4928650"/>
            <a:ext cx="1118661" cy="14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964767" y="4114800"/>
            <a:ext cx="0" cy="813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444714" y="2184883"/>
            <a:ext cx="8192" cy="40386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972054" y="2209800"/>
            <a:ext cx="8192" cy="40386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956575" y="2229677"/>
            <a:ext cx="8192" cy="40386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06767" y="6258228"/>
            <a:ext cx="64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am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47649" y="6248400"/>
            <a:ext cx="65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41370" y="6248400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 am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13509" y="6258228"/>
            <a:ext cx="64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am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83997" y="6248400"/>
            <a:ext cx="64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am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0967" y="4953000"/>
            <a:ext cx="8229600" cy="12954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0"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24 x 7 Load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7956575" y="4114800"/>
            <a:ext cx="693992" cy="11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365775" y="2895600"/>
            <a:ext cx="1472139" cy="2057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Shipping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Planning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Load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1444714" y="4114800"/>
            <a:ext cx="7205853" cy="838200"/>
            <a:chOff x="1444714" y="4114800"/>
            <a:chExt cx="7205853" cy="838200"/>
          </a:xfrm>
        </p:grpSpPr>
        <p:sp>
          <p:nvSpPr>
            <p:cNvPr id="66" name="Rectangle 65"/>
            <p:cNvSpPr/>
            <p:nvPr/>
          </p:nvSpPr>
          <p:spPr>
            <a:xfrm>
              <a:off x="1444714" y="4114800"/>
              <a:ext cx="2527340" cy="838200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7F7F7F"/>
                  </a:solidFill>
                </a:rPr>
                <a:t>Workday Sales Load</a:t>
              </a:r>
              <a:endParaRPr lang="en-US" dirty="0">
                <a:solidFill>
                  <a:srgbClr val="7F7F7F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972909" y="4126330"/>
              <a:ext cx="677658" cy="826670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 w="0"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7F7F7F"/>
                  </a:solidFill>
                </a:rPr>
                <a:t>…</a:t>
              </a:r>
              <a:endParaRPr lang="en-US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90800" y="3124200"/>
            <a:ext cx="3733800" cy="2438400"/>
            <a:chOff x="2590800" y="3124200"/>
            <a:chExt cx="3733800" cy="2438400"/>
          </a:xfrm>
        </p:grpSpPr>
        <p:sp>
          <p:nvSpPr>
            <p:cNvPr id="94" name="TextBox 93"/>
            <p:cNvSpPr txBox="1"/>
            <p:nvPr/>
          </p:nvSpPr>
          <p:spPr>
            <a:xfrm>
              <a:off x="4419600" y="51009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800000"/>
                  </a:solidFill>
                </a:rPr>
                <a:t>3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590800" y="40386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800000"/>
                  </a:solidFill>
                </a:rPr>
                <a:t>5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943600" y="3124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800000"/>
                  </a:solidFill>
                </a:rPr>
                <a:t>7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515468" y="5011783"/>
            <a:ext cx="213705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800000"/>
                </a:solidFill>
              </a:rPr>
              <a:t>Amazon Linux</a:t>
            </a:r>
          </a:p>
          <a:p>
            <a:pPr algn="r"/>
            <a:r>
              <a:rPr lang="en-US" sz="2400" dirty="0" smtClean="0">
                <a:solidFill>
                  <a:srgbClr val="800000"/>
                </a:solidFill>
              </a:rPr>
              <a:t>c1</a:t>
            </a:r>
            <a:r>
              <a:rPr lang="en-US" sz="2400" dirty="0" smtClean="0">
                <a:solidFill>
                  <a:srgbClr val="800000"/>
                </a:solidFill>
              </a:rPr>
              <a:t>.medium</a:t>
            </a:r>
          </a:p>
          <a:p>
            <a:pPr algn="r"/>
            <a:r>
              <a:rPr lang="en-US" sz="2400" dirty="0">
                <a:solidFill>
                  <a:srgbClr val="800000"/>
                </a:solidFill>
              </a:rPr>
              <a:t>u</a:t>
            </a:r>
            <a:r>
              <a:rPr lang="en-US" sz="2400" dirty="0" smtClean="0">
                <a:solidFill>
                  <a:srgbClr val="800000"/>
                </a:solidFill>
              </a:rPr>
              <a:t>s-east-1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0" y="2191057"/>
            <a:ext cx="914399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How much can instance reservations save you over three years?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2900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1" animBg="1"/>
      <p:bldP spid="76" grpId="1" animBg="1"/>
      <p:bldP spid="101" grpId="0"/>
      <p:bldP spid="10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8.0&quot;&gt;&lt;object type=&quot;1&quot; unique_id=&quot;10001&quot;&gt;&lt;object type=&quot;2&quot; unique_id=&quot;63356&quot;&gt;&lt;object type=&quot;3&quot; unique_id=&quot;63359&quot;&gt;&lt;property id=&quot;20148&quot; value=&quot;5&quot;/&gt;&lt;property id=&quot;20300&quot; value=&quot;Slide 2 - &amp;quot;Architecting on AWS&amp;quot;&quot;/&gt;&lt;property id=&quot;20307&quot; value=&quot;256&quot;/&gt;&lt;/object&gt;&lt;object type=&quot;3&quot; unique_id=&quot;63802&quot;&gt;&lt;property id=&quot;20148&quot; value=&quot;5&quot;/&gt;&lt;property id=&quot;20300&quot; value=&quot;Slide 30 - &amp;quot;Minimize Always On instances&amp;quot;&quot;/&gt;&lt;property id=&quot;20307&quot; value=&quot;264&quot;/&gt;&lt;/object&gt;&lt;object type=&quot;3&quot; unique_id=&quot;63803&quot;&gt;&lt;property id=&quot;20148&quot; value=&quot;5&quot;/&gt;&lt;property id=&quot;20300&quot; value=&quot;Slide 33 - &amp;quot;Optimize by time of day&amp;quot;&quot;/&gt;&lt;property id=&quot;20307&quot; value=&quot;265&quot;/&gt;&lt;/object&gt;&lt;object type=&quot;3&quot; unique_id=&quot;63804&quot;&gt;&lt;property id=&quot;20148&quot; value=&quot;5&quot;/&gt;&lt;property id=&quot;20300&quot; value=&quot;Slide 34&quot;/&gt;&lt;property id=&quot;20307&quot; value=&quot;267&quot;/&gt;&lt;/object&gt;&lt;object type=&quot;3&quot; unique_id=&quot;63806&quot;&gt;&lt;property id=&quot;20148&quot; value=&quot;5&quot;/&gt;&lt;property id=&quot;20300&quot; value=&quot;Slide 36 - &amp;quot;Optimize during the month&amp;quot;&quot;/&gt;&lt;property id=&quot;20307&quot; value=&quot;269&quot;/&gt;&lt;/object&gt;&lt;object type=&quot;3&quot; unique_id=&quot;63807&quot;&gt;&lt;property id=&quot;20148&quot; value=&quot;5&quot;/&gt;&lt;property id=&quot;20300&quot; value=&quot;Slide 35 - &amp;quot;End of month processing&amp;quot;&quot;/&gt;&lt;property id=&quot;20307&quot; value=&quot;270&quot;/&gt;&lt;/object&gt;&lt;object type=&quot;3&quot; unique_id=&quot;64166&quot;&gt;&lt;property id=&quot;20148&quot; value=&quot;5&quot;/&gt;&lt;property id=&quot;20300&quot; value=&quot;Slide 37 - &amp;quot;CloudFront Costs&amp;quot;&quot;/&gt;&lt;property id=&quot;20307&quot; value=&quot;290&quot;/&gt;&lt;/object&gt;&lt;object type=&quot;3&quot; unique_id=&quot;64167&quot;&gt;&lt;property id=&quot;20148&quot; value=&quot;5&quot;/&gt;&lt;property id=&quot;20300&quot; value=&quot;Slide 38 - &amp;quot;When content is popular…&amp;quot;&quot;/&gt;&lt;property id=&quot;20307&quot; value=&quot;291&quot;/&gt;&lt;/object&gt;&lt;object type=&quot;3&quot; unique_id=&quot;64169&quot;&gt;&lt;property id=&quot;20148&quot; value=&quot;5&quot;/&gt;&lt;property id=&quot;20300&quot; value=&quot;Slide 39 - &amp;quot;Leverage scalable, on-demand services&amp;quot;&quot;/&gt;&lt;property id=&quot;20307&quot; value=&quot;293&quot;/&gt;&lt;/object&gt;&lt;object type=&quot;3&quot; unique_id=&quot;64170&quot;&gt;&lt;property id=&quot;20148&quot; value=&quot;5&quot;/&gt;&lt;property id=&quot;20300&quot; value=&quot;Slide 40&quot;/&gt;&lt;property id=&quot;20307&quot; value=&quot;294&quot;/&gt;&lt;/object&gt;&lt;object type=&quot;3&quot; unique_id=&quot;64323&quot;&gt;&lt;property id=&quot;20148&quot; value=&quot;5&quot;/&gt;&lt;property id=&quot;20300&quot; value=&quot;Slide 41&quot;/&gt;&lt;property id=&quot;20307&quot; value=&quot;295&quot;/&gt;&lt;/object&gt;&lt;object type=&quot;3&quot; unique_id=&quot;64324&quot;&gt;&lt;property id=&quot;20148&quot; value=&quot;5&quot;/&gt;&lt;property id=&quot;20300&quot; value=&quot;Slide 42 - &amp;quot;Software versus Services&amp;quot;&quot;/&gt;&lt;property id=&quot;20307&quot; value=&quot;296&quot;/&gt;&lt;/object&gt;&lt;object type=&quot;3&quot; unique_id=&quot;64325&quot;&gt;&lt;property id=&quot;20148&quot; value=&quot;5&quot;/&gt;&lt;property id=&quot;20300&quot; value=&quot;Slide 43&quot;/&gt;&lt;property id=&quot;20307&quot; value=&quot;297&quot;/&gt;&lt;/object&gt;&lt;object type=&quot;3&quot; unique_id=&quot;64665&quot;&gt;&lt;property id=&quot;20148&quot; value=&quot;5&quot;/&gt;&lt;property id=&quot;20300&quot; value=&quot;Slide 44 - &amp;quot;Clean up after yourself&amp;quot;&quot;/&gt;&lt;property id=&quot;20307&quot; value=&quot;301&quot;/&gt;&lt;/object&gt;&lt;object type=&quot;3&quot; unique_id=&quot;64801&quot;&gt;&lt;property id=&quot;20148&quot; value=&quot;5&quot;/&gt;&lt;property id=&quot;20300&quot; value=&quot;Slide 45&quot;/&gt;&lt;property id=&quot;20307&quot; value=&quot;302&quot;/&gt;&lt;/object&gt;&lt;object type=&quot;3&quot; unique_id=&quot;64991&quot;&gt;&lt;property id=&quot;20148&quot; value=&quot;5&quot;/&gt;&lt;property id=&quot;20300&quot; value=&quot;Slide 5 - &amp;quot;Cost Model&amp;quot;&quot;/&gt;&lt;property id=&quot;20307&quot; value=&quot;306&quot;/&gt;&lt;/object&gt;&lt;object type=&quot;3&quot; unique_id=&quot;64993&quot;&gt;&lt;property id=&quot;20148&quot; value=&quot;5&quot;/&gt;&lt;property id=&quot;20300&quot; value=&quot;Slide 7 - &amp;quot;ELB, EIP, and CloudWatch Costs&amp;quot;&quot;/&gt;&lt;property id=&quot;20307&quot; value=&quot;316&quot;/&gt;&lt;/object&gt;&lt;object type=&quot;3&quot; unique_id=&quot;64994&quot;&gt;&lt;property id=&quot;20148&quot; value=&quot;5&quot;/&gt;&lt;property id=&quot;20300&quot; value=&quot;Slide 8 - &amp;quot;EBS Service and Feature Costs&amp;quot;&quot;/&gt;&lt;property id=&quot;20307&quot; value=&quot;309&quot;/&gt;&lt;/object&gt;&lt;object type=&quot;3&quot; unique_id=&quot;64995&quot;&gt;&lt;property id=&quot;20148&quot; value=&quot;5&quot;/&gt;&lt;property id=&quot;20300&quot; value=&quot;Slide 9 - &amp;quot;S3, S3 RRS, Glacier Costs&amp;quot;&quot;/&gt;&lt;property id=&quot;20307&quot; value=&quot;310&quot;/&gt;&lt;/object&gt;&lt;object type=&quot;3&quot; unique_id=&quot;64996&quot;&gt;&lt;property id=&quot;20148&quot; value=&quot;5&quot;/&gt;&lt;property id=&quot;20300&quot; value=&quot;Slide 10 - &amp;quot;RDS Service and Feature Costs&amp;quot;&quot;/&gt;&lt;property id=&quot;20307&quot; value=&quot;311&quot;/&gt;&lt;/object&gt;&lt;object type=&quot;3&quot; unique_id=&quot;64997&quot;&gt;&lt;property id=&quot;20148&quot; value=&quot;5&quot;/&gt;&lt;property id=&quot;20300&quot; value=&quot;Slide 11 - &amp;quot;DynamoDB Service Costs&amp;quot;&quot;/&gt;&lt;property id=&quot;20307&quot; value=&quot;312&quot;/&gt;&lt;/object&gt;&lt;object type=&quot;3&quot; unique_id=&quot;64998&quot;&gt;&lt;property id=&quot;20148&quot; value=&quot;5&quot;/&gt;&lt;property id=&quot;20300&quot; value=&quot;Slide 12 - &amp;quot;R53 and CloudFront Service Costs&amp;quot;&quot;/&gt;&lt;property id=&quot;20307&quot; value=&quot;313&quot;/&gt;&lt;/object&gt;&lt;object type=&quot;3&quot; unique_id=&quot;64999&quot;&gt;&lt;property id=&quot;20148&quot; value=&quot;5&quot;/&gt;&lt;property id=&quot;20300&quot; value=&quot;Slide 13 - &amp;quot;SQS, SNS, SES Service and Feature Costs&amp;quot;&quot;/&gt;&lt;property id=&quot;20307&quot; value=&quot;314&quot;/&gt;&lt;/object&gt;&lt;object type=&quot;3&quot; unique_id=&quot;65000&quot;&gt;&lt;property id=&quot;20148&quot; value=&quot;5&quot;/&gt;&lt;property id=&quot;20300&quot; value=&quot;Slide 15 - &amp;quot;Free Services and Features&amp;quot;&quot;/&gt;&lt;property id=&quot;20307&quot; value=&quot;315&quot;/&gt;&lt;/object&gt;&lt;object type=&quot;3&quot; unique_id=&quot;65002&quot;&gt;&lt;property id=&quot;20148&quot; value=&quot;5&quot;/&gt;&lt;property id=&quot;20300&quot; value=&quot;Slide 16 - &amp;quot;EC2 Billing Options&amp;quot;&quot;/&gt;&lt;property id=&quot;20307&quot; value=&quot;330&quot;/&gt;&lt;/object&gt;&lt;object type=&quot;3&quot; unique_id=&quot;65003&quot;&gt;&lt;property id=&quot;20148&quot; value=&quot;5&quot;/&gt;&lt;property id=&quot;20300&quot; value=&quot;Slide 17 - &amp;quot;EC2 Billing Options&amp;quot;&quot;/&gt;&lt;property id=&quot;20307&quot; value=&quot;331&quot;/&gt;&lt;/object&gt;&lt;object type=&quot;3&quot; unique_id=&quot;65004&quot;&gt;&lt;property id=&quot;20148&quot; value=&quot;5&quot;/&gt;&lt;property id=&quot;20300&quot; value=&quot;Slide 18 - &amp;quot;EC2 Billing Options&amp;quot;&quot;/&gt;&lt;property id=&quot;20307&quot; value=&quot;332&quot;/&gt;&lt;/object&gt;&lt;object type=&quot;3&quot; unique_id=&quot;65005&quot;&gt;&lt;property id=&quot;20148&quot; value=&quot;5&quot;/&gt;&lt;property id=&quot;20300&quot; value=&quot;Slide 19 - &amp;quot;Reserved Instances&amp;quot;&quot;/&gt;&lt;property id=&quot;20307&quot; value=&quot;333&quot;/&gt;&lt;/object&gt;&lt;object type=&quot;3&quot; unique_id=&quot;65006&quot;&gt;&lt;property id=&quot;20148&quot; value=&quot;5&quot;/&gt;&lt;property id=&quot;20300&quot; value=&quot;Slide 20 - &amp;quot;Reserved Instances&amp;quot;&quot;/&gt;&lt;property id=&quot;20307&quot; value=&quot;334&quot;/&gt;&lt;/object&gt;&lt;object type=&quot;3&quot; unique_id=&quot;65007&quot;&gt;&lt;property id=&quot;20148&quot; value=&quot;5&quot;/&gt;&lt;property id=&quot;20300&quot; value=&quot;Slide 21 - &amp;quot;Reserved vs. On-Demand&amp;quot;&quot;/&gt;&lt;property id=&quot;20307&quot; value=&quot;335&quot;/&gt;&lt;/object&gt;&lt;object type=&quot;3&quot; unique_id=&quot;65008&quot;&gt;&lt;property id=&quot;20148&quot; value=&quot;5&quot;/&gt;&lt;property id=&quot;20300&quot; value=&quot;Slide 22 - &amp;quot;Reserved vs. On-Demand&amp;quot;&quot;/&gt;&lt;property id=&quot;20307&quot; value=&quot;336&quot;/&gt;&lt;/object&gt;&lt;object type=&quot;3&quot; unique_id=&quot;65009&quot;&gt;&lt;property id=&quot;20148&quot; value=&quot;5&quot;/&gt;&lt;property id=&quot;20300&quot; value=&quot;Slide 23 - &amp;quot;Reserved vs. On-Demand&amp;quot;&quot;/&gt;&lt;property id=&quot;20307&quot; value=&quot;337&quot;/&gt;&lt;/object&gt;&lt;object type=&quot;3&quot; unique_id=&quot;65010&quot;&gt;&lt;property id=&quot;20148&quot; value=&quot;5&quot;/&gt;&lt;property id=&quot;20300&quot; value=&quot;Slide 24 - &amp;quot;Spot Market&amp;quot;&quot;/&gt;&lt;property id=&quot;20307&quot; value=&quot;338&quot;/&gt;&lt;/object&gt;&lt;object type=&quot;3&quot; unique_id=&quot;65011&quot;&gt;&lt;property id=&quot;20148&quot; value=&quot;5&quot;/&gt;&lt;property id=&quot;20300&quot; value=&quot;Slide 25 - &amp;quot;Spot Market&amp;quot;&quot;/&gt;&lt;property id=&quot;20307&quot; value=&quot;339&quot;/&gt;&lt;/object&gt;&lt;object type=&quot;3&quot; unique_id=&quot;65012&quot;&gt;&lt;property id=&quot;20148&quot; value=&quot;5&quot;/&gt;&lt;property id=&quot;20300&quot; value=&quot;Slide 26 - &amp;quot;Spot Market&amp;quot;&quot;/&gt;&lt;property id=&quot;20307&quot; value=&quot;340&quot;/&gt;&lt;/object&gt;&lt;object type=&quot;3&quot; unique_id=&quot;65013&quot;&gt;&lt;property id=&quot;20148&quot; value=&quot;5&quot;/&gt;&lt;property id=&quot;20300&quot; value=&quot;Slide 27 - &amp;quot;Spot Market&amp;quot;&quot;/&gt;&lt;property id=&quot;20307&quot; value=&quot;341&quot;/&gt;&lt;/object&gt;&lt;object type=&quot;3&quot; unique_id=&quot;65014&quot;&gt;&lt;property id=&quot;20148&quot; value=&quot;5&quot;/&gt;&lt;property id=&quot;20300&quot; value=&quot;Slide 28 - &amp;quot;Spot Market&amp;quot;&quot;/&gt;&lt;property id=&quot;20307&quot; value=&quot;342&quot;/&gt;&lt;/object&gt;&lt;object type=&quot;3&quot; unique_id=&quot;65016&quot;&gt;&lt;property id=&quot;20148&quot; value=&quot;5&quot;/&gt;&lt;property id=&quot;20300&quot; value=&quot;Slide 31 - &amp;quot;Scale-in automatically&amp;quot;&quot;/&gt;&lt;property id=&quot;20307&quot; value=&quot;326&quot;/&gt;&lt;/object&gt;&lt;object type=&quot;3&quot; unique_id=&quot;65017&quot;&gt;&lt;property id=&quot;20148&quot; value=&quot;5&quot;/&gt;&lt;property id=&quot;20300&quot; value=&quot;Slide 32 - &amp;quot;Scripted scaling&amp;quot;&quot;/&gt;&lt;property id=&quot;20307&quot; value=&quot;327&quot;/&gt;&lt;/object&gt;&lt;object type=&quot;3&quot; unique_id=&quot;101174&quot;&gt;&lt;property id=&quot;20148&quot; value=&quot;5&quot;/&gt;&lt;property id=&quot;20300&quot; value=&quot;Slide 1&quot;/&gt;&lt;property id=&quot;20307&quot; value=&quot;343&quot;/&gt;&lt;/object&gt;&lt;object type=&quot;3&quot; unique_id=&quot;122251&quot;&gt;&lt;property id=&quot;20148&quot; value=&quot;5&quot;/&gt;&lt;property id=&quot;20300&quot; value=&quot;Slide 3 - &amp;quot;What we’ll cover&amp;quot;&quot;/&gt;&lt;property id=&quot;20307&quot; value=&quot;344&quot;/&gt;&lt;/object&gt;&lt;object type=&quot;3&quot; unique_id=&quot;122252&quot;&gt;&lt;property id=&quot;20148&quot; value=&quot;5&quot;/&gt;&lt;property id=&quot;20300&quot; value=&quot;Slide 4 - &amp;quot;Cost Model&amp;quot;&quot;/&gt;&lt;property id=&quot;20307&quot; value=&quot;345&quot;/&gt;&lt;/object&gt;&lt;object type=&quot;3&quot; unique_id=&quot;122253&quot;&gt;&lt;property id=&quot;20148&quot; value=&quot;5&quot;/&gt;&lt;property id=&quot;20300&quot; value=&quot;Slide 6 - &amp;quot;Services and feature costs&amp;quot;&quot;/&gt;&lt;property id=&quot;20307&quot; value=&quot;346&quot;/&gt;&lt;/object&gt;&lt;object type=&quot;3&quot; unique_id=&quot;122254&quot;&gt;&lt;property id=&quot;20148&quot; value=&quot;5&quot;/&gt;&lt;property id=&quot;20300&quot; value=&quot;Slide 14 - &amp;quot;Billing Options&amp;quot;&quot;/&gt;&lt;property id=&quot;20307&quot; value=&quot;347&quot;/&gt;&lt;/object&gt;&lt;object type=&quot;3&quot; unique_id=&quot;122255&quot;&gt;&lt;property id=&quot;20148&quot; value=&quot;5&quot;/&gt;&lt;property id=&quot;20300&quot; value=&quot;Slide 29 - &amp;quot;Best Practices&amp;quot;&quot;/&gt;&lt;property id=&quot;20307&quot; value=&quot;348&quot;/&gt;&lt;/object&gt;&lt;/object&gt;&lt;object type=&quot;8&quot; unique_id=&quot;63392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332C79EA1CD348A6312539897E6207" ma:contentTypeVersion="0" ma:contentTypeDescription="Create a new document." ma:contentTypeScope="" ma:versionID="da66b1357e4dc1d636a5011f31c499e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095A41B-6F89-47ED-8130-CB5990AD75FE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F0CD2E4-A743-44C2-A9B8-B91E19CB0A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9170C8-C9DD-4ECD-B3E1-159543BE79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153</Words>
  <Application>Microsoft Macintosh PowerPoint</Application>
  <PresentationFormat>On-screen Show (4:3)</PresentationFormat>
  <Paragraphs>36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Architecting on AWS</vt:lpstr>
      <vt:lpstr>Sales &amp; Shipping Application Demand</vt:lpstr>
    </vt:vector>
  </TitlesOfParts>
  <Company>Amazon.com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AWS_Training_ILT_Template_Version1.2</dc:title>
  <dc:creator>Griffin, Liana</dc:creator>
  <cp:lastModifiedBy>Julio Faerman</cp:lastModifiedBy>
  <cp:revision>104</cp:revision>
  <dcterms:created xsi:type="dcterms:W3CDTF">2013-03-27T16:17:40Z</dcterms:created>
  <dcterms:modified xsi:type="dcterms:W3CDTF">2013-09-28T18:52:10Z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0x0101004C332C79EA1CD348A6312539897E6207</vt:lpwstr>
  </property>
</Properties>
</file>