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315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6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71379" autoAdjust="0"/>
  </p:normalViewPr>
  <p:slideViewPr>
    <p:cSldViewPr>
      <p:cViewPr varScale="1">
        <p:scale>
          <a:sx n="87" d="100"/>
          <a:sy n="87" d="100"/>
        </p:scale>
        <p:origin x="-440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F3ADB-EF8D-49C9-937C-80F4C5D4E818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1088C-9298-48DD-9D5E-F966DBCF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74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1088C-9298-48DD-9D5E-F966DBCFB8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6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4951-7BD3-4C42-B5CC-A4E7455B8A2B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6C90-4C9B-42DD-89E8-AE35F9516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0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4951-7BD3-4C42-B5CC-A4E7455B8A2B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6C90-4C9B-42DD-89E8-AE35F9516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4951-7BD3-4C42-B5CC-A4E7455B8A2B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6C90-4C9B-42DD-89E8-AE35F9516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2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4951-7BD3-4C42-B5CC-A4E7455B8A2B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6C90-4C9B-42DD-89E8-AE35F9516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0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4951-7BD3-4C42-B5CC-A4E7455B8A2B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6C90-4C9B-42DD-89E8-AE35F9516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4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4951-7BD3-4C42-B5CC-A4E7455B8A2B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6C90-4C9B-42DD-89E8-AE35F9516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6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4951-7BD3-4C42-B5CC-A4E7455B8A2B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6C90-4C9B-42DD-89E8-AE35F9516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2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4951-7BD3-4C42-B5CC-A4E7455B8A2B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6C90-4C9B-42DD-89E8-AE35F9516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4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4951-7BD3-4C42-B5CC-A4E7455B8A2B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6C90-4C9B-42DD-89E8-AE35F9516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3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4951-7BD3-4C42-B5CC-A4E7455B8A2B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6C90-4C9B-42DD-89E8-AE35F9516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4951-7BD3-4C42-B5CC-A4E7455B8A2B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6C90-4C9B-42DD-89E8-AE35F9516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5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24951-7BD3-4C42-B5CC-A4E7455B8A2B}" type="datetimeFigureOut">
              <a:rPr lang="en-US" smtClean="0"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C6C90-4C9B-42DD-89E8-AE35F9516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2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80"/>
          <a:stretch/>
        </p:blipFill>
        <p:spPr bwMode="auto">
          <a:xfrm>
            <a:off x="8166538" y="361950"/>
            <a:ext cx="86973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9"/>
          <a:stretch/>
        </p:blipFill>
        <p:spPr bwMode="auto">
          <a:xfrm>
            <a:off x="0" y="361951"/>
            <a:ext cx="799311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5" name="Title 2"/>
          <p:cNvSpPr txBox="1">
            <a:spLocks/>
          </p:cNvSpPr>
          <p:nvPr/>
        </p:nvSpPr>
        <p:spPr bwMode="auto">
          <a:xfrm>
            <a:off x="304800" y="221456"/>
            <a:ext cx="8077200" cy="521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60" tIns="45681" rIns="91360" bIns="45681" anchor="ctr"/>
          <a:lstStyle>
            <a:lvl1pPr defTabSz="457200" eaLnBrk="0" hangingPunct="0">
              <a:defRPr sz="111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defTabSz="457200" eaLnBrk="0" hangingPunct="0">
              <a:defRPr sz="111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defTabSz="457200" eaLnBrk="0" hangingPunct="0">
              <a:defRPr sz="111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defTabSz="457200" eaLnBrk="0" hangingPunct="0">
              <a:defRPr sz="111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defTabSz="457200" eaLnBrk="0" hangingPunct="0">
              <a:defRPr sz="111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11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11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11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111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000" dirty="0" smtClean="0">
                <a:solidFill>
                  <a:schemeClr val="bg1"/>
                </a:solidFill>
                <a:latin typeface="Buxton Sketch" pitchFamily="66" charset="0"/>
                <a:ea typeface="+mj-ea"/>
                <a:cs typeface="+mj-cs"/>
              </a:rPr>
              <a:t>Amazon S3 Growth</a:t>
            </a:r>
            <a:endParaRPr lang="en-US" sz="4000" dirty="0">
              <a:solidFill>
                <a:schemeClr val="bg1"/>
              </a:solidFill>
              <a:latin typeface="Buxton Sketch" pitchFamily="66" charset="0"/>
              <a:ea typeface="+mj-ea"/>
              <a:cs typeface="+mj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57200" y="967730"/>
            <a:ext cx="2209800" cy="8309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lIns="91360" tIns="45681" rIns="91360" bIns="45681">
            <a:spAutoFit/>
          </a:bodyPr>
          <a:lstStyle/>
          <a:p>
            <a:pPr algn="ctr" defTabSz="456785">
              <a:defRPr/>
            </a:pPr>
            <a:r>
              <a:rPr lang="en-US" sz="1600" b="1" dirty="0">
                <a:solidFill>
                  <a:schemeClr val="bg1"/>
                </a:solidFill>
                <a:ea typeface="Verdana" pitchFamily="34" charset="0"/>
                <a:cs typeface="Verdana" pitchFamily="34" charset="0"/>
                <a:sym typeface="Gill Sans" charset="0"/>
              </a:rPr>
              <a:t>Peak Requests:</a:t>
            </a:r>
          </a:p>
          <a:p>
            <a:pPr algn="ctr" defTabSz="456785">
              <a:defRPr/>
            </a:pPr>
            <a:r>
              <a:rPr lang="en-US" sz="1600" b="1" dirty="0" smtClean="0">
                <a:solidFill>
                  <a:schemeClr val="bg1"/>
                </a:solidFill>
                <a:ea typeface="Verdana" pitchFamily="34" charset="0"/>
                <a:cs typeface="Verdana" pitchFamily="34" charset="0"/>
                <a:sym typeface="Gill Sans" charset="0"/>
              </a:rPr>
              <a:t>1.000,000</a:t>
            </a:r>
            <a:r>
              <a:rPr lang="en-US" sz="1600" b="1" dirty="0">
                <a:solidFill>
                  <a:schemeClr val="bg1"/>
                </a:solidFill>
                <a:ea typeface="Verdana" pitchFamily="34" charset="0"/>
                <a:cs typeface="Verdana" pitchFamily="34" charset="0"/>
                <a:sym typeface="Gill Sans" charset="0"/>
              </a:rPr>
              <a:t>+</a:t>
            </a:r>
            <a:br>
              <a:rPr lang="en-US" sz="1600" b="1" dirty="0">
                <a:solidFill>
                  <a:schemeClr val="bg1"/>
                </a:solidFill>
                <a:ea typeface="Verdana" pitchFamily="34" charset="0"/>
                <a:cs typeface="Verdana" pitchFamily="34" charset="0"/>
                <a:sym typeface="Gill Sans" charset="0"/>
              </a:rPr>
            </a:br>
            <a:r>
              <a:rPr lang="en-US" sz="1600" b="1" dirty="0">
                <a:solidFill>
                  <a:schemeClr val="bg1"/>
                </a:solidFill>
                <a:ea typeface="Verdana" pitchFamily="34" charset="0"/>
                <a:cs typeface="Verdana" pitchFamily="34" charset="0"/>
                <a:sym typeface="Gill Sans" charset="0"/>
              </a:rPr>
              <a:t>per second</a:t>
            </a:r>
          </a:p>
        </p:txBody>
      </p:sp>
      <p:sp>
        <p:nvSpPr>
          <p:cNvPr id="34" name="Oval 33"/>
          <p:cNvSpPr/>
          <p:nvPr/>
        </p:nvSpPr>
        <p:spPr>
          <a:xfrm>
            <a:off x="7315200" y="1123950"/>
            <a:ext cx="1143000" cy="1143000"/>
          </a:xfrm>
          <a:prstGeom prst="ellipse">
            <a:avLst/>
          </a:prstGeom>
          <a:solidFill>
            <a:srgbClr val="FFC000">
              <a:alpha val="62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dirty="0" smtClean="0"/>
          </a:p>
          <a:p>
            <a:pPr algn="ctr"/>
            <a:r>
              <a:rPr lang="pt-BR" sz="900" dirty="0" smtClean="0"/>
              <a:t>Biggest number of Price Reductions</a:t>
            </a:r>
            <a:endParaRPr lang="pt-BR" sz="1100" dirty="0" smtClean="0"/>
          </a:p>
          <a:p>
            <a:pPr algn="ctr"/>
            <a:endParaRPr lang="en-US" sz="1100" dirty="0"/>
          </a:p>
        </p:txBody>
      </p:sp>
      <p:sp>
        <p:nvSpPr>
          <p:cNvPr id="259" name="Oval 258"/>
          <p:cNvSpPr/>
          <p:nvPr/>
        </p:nvSpPr>
        <p:spPr>
          <a:xfrm>
            <a:off x="4495800" y="1809750"/>
            <a:ext cx="1143000" cy="1143000"/>
          </a:xfrm>
          <a:prstGeom prst="ellipse">
            <a:avLst/>
          </a:prstGeom>
          <a:solidFill>
            <a:srgbClr val="FFC000">
              <a:alpha val="62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dirty="0" smtClean="0"/>
          </a:p>
          <a:p>
            <a:pPr algn="ctr"/>
            <a:r>
              <a:rPr lang="pt-BR" sz="900" dirty="0" smtClean="0"/>
              <a:t>Introduction of new Platform and Database Services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50264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5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FED1C91BB06A47972356CCCA6F7FB4" ma:contentTypeVersion="0" ma:contentTypeDescription="Create a new document." ma:contentTypeScope="" ma:versionID="c2c194f61893ca74ad88e145df008dc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a1222beb234debe96d12a98d24ff8a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657707-13A1-4B13-A897-0FBCBF5F84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64D23F5-1111-4B80-904A-26875217AEAC}">
  <ds:schemaRefs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D6F618D-0B0A-4A5C-93DE-44C4313E75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17190</TotalTime>
  <Words>21</Words>
  <Application>Microsoft Macintosh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emprededorismo e inovação</dc:title>
  <dc:creator>Juliano Tubino</dc:creator>
  <cp:lastModifiedBy>Julio Faerman</cp:lastModifiedBy>
  <cp:revision>94</cp:revision>
  <dcterms:created xsi:type="dcterms:W3CDTF">2011-10-20T23:11:31Z</dcterms:created>
  <dcterms:modified xsi:type="dcterms:W3CDTF">2013-10-16T17:18:44Z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0x010100E9FED1C91BB06A47972356CCCA6F7FB4</vt:lpwstr>
  </property>
</Properties>
</file>