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9"/>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77" r:id="rId16"/>
    <p:sldId id="269" r:id="rId17"/>
    <p:sldId id="270" r:id="rId18"/>
    <p:sldId id="271" r:id="rId19"/>
    <p:sldId id="272" r:id="rId20"/>
    <p:sldId id="273" r:id="rId21"/>
    <p:sldId id="274" r:id="rId22"/>
    <p:sldId id="275" r:id="rId23"/>
    <p:sldId id="278" r:id="rId24"/>
    <p:sldId id="279" r:id="rId25"/>
    <p:sldId id="280" r:id="rId26"/>
    <p:sldId id="281" r:id="rId27"/>
    <p:sldId id="282"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8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55287228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 name="Shape 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inkedin.com/today/post/article/20140702133100-8353952-why-people-check-email-when-you-re-presenting?trk=tod-home-art-list-large_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a:buNone/>
            </a:pPr>
            <a:r>
              <a:rPr lang="en" smtClean="0"/>
              <a:t>Instructor Tips</a:t>
            </a:r>
            <a:endParaRPr lang="en" dirty="0"/>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Know what you will say in slide or section and what to errors expect in the labs</a:t>
            </a:r>
          </a:p>
        </p:txBody>
      </p:sp>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Prepare again and again...</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Read them and, if helpful, have them available on secondary or mobile display</a:t>
            </a:r>
          </a:p>
        </p:txBody>
      </p:sp>
      <p:sp>
        <p:nvSpPr>
          <p:cNvPr id="77" name="Shape 7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Speaker notes are for YOU</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If you are feeling uncomfortable with any content, hide or skip it and talk to others about how to deliver it</a:t>
            </a:r>
          </a:p>
        </p:txBody>
      </p:sp>
      <p:sp>
        <p:nvSpPr>
          <p:cNvPr id="83" name="Shape 8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Don't corner yourself</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Everybody loves cases, deeper explanations, tips, tricks &amp; hacks.</a:t>
            </a:r>
          </a:p>
          <a:p>
            <a:endParaRPr lang="en"/>
          </a:p>
          <a:p>
            <a:pPr>
              <a:buNone/>
            </a:pPr>
            <a:r>
              <a:rPr lang="en"/>
              <a:t>It is also important that they perceive you as an experienced solution developer, not just content relayer. </a:t>
            </a:r>
          </a:p>
        </p:txBody>
      </p:sp>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Add your experience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Whitepapers, Reference Architectures and Case Studies and TCO Tools can make a good answer great!</a:t>
            </a:r>
          </a:p>
        </p:txBody>
      </p:sp>
      <p:sp>
        <p:nvSpPr>
          <p:cNvPr id="95" name="Shape 9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smtClean="0"/>
              <a:t>Show AWS </a:t>
            </a:r>
            <a:r>
              <a:rPr lang="en" dirty="0"/>
              <a:t>Resources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a:t>Console, Demos, Videos, Whiteboard… everything is more interesting than slides.</a:t>
            </a:r>
          </a:p>
        </p:txBody>
      </p:sp>
      <p:sp>
        <p:nvSpPr>
          <p:cNvPr id="149" name="Shape 14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a:t>Use </a:t>
            </a:r>
            <a:r>
              <a:rPr lang="en" dirty="0" smtClean="0"/>
              <a:t>external </a:t>
            </a:r>
            <a:r>
              <a:rPr lang="en" dirty="0"/>
              <a:t>resources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Review last day, present day agenda, get and set expectations, write timing and facility information.</a:t>
            </a:r>
          </a:p>
        </p:txBody>
      </p:sp>
      <p:sp>
        <p:nvSpPr>
          <p:cNvPr id="101" name="Shape 10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Introduce the day clearly</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Clock your time or refer to instructors guide for each topic and set explicit lab and break times.</a:t>
            </a:r>
          </a:p>
        </p:txBody>
      </p:sp>
      <p:sp>
        <p:nvSpPr>
          <p:cNvPr id="107" name="Shape 10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Manage time carefully and explicitly</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Let people refresh attention every major or couple minor topics.</a:t>
            </a:r>
          </a:p>
        </p:txBody>
      </p:sp>
      <p:sp>
        <p:nvSpPr>
          <p:cNvPr id="113" name="Shape 11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Give a break</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subTitle" idx="1"/>
          </p:nvPr>
        </p:nvSpPr>
        <p:spPr>
          <a:xfrm>
            <a:off x="444757" y="2364002"/>
            <a:ext cx="8154599" cy="1046400"/>
          </a:xfrm>
          <a:prstGeom prst="rect">
            <a:avLst/>
          </a:prstGeom>
        </p:spPr>
        <p:txBody>
          <a:bodyPr lIns="91425" tIns="91425" rIns="91425" bIns="91425" anchor="t" anchorCtr="0">
            <a:noAutofit/>
          </a:bodyPr>
          <a:lstStyle/>
          <a:p>
            <a:pPr lvl="0" algn="l" rtl="0">
              <a:buNone/>
            </a:pPr>
            <a:r>
              <a:rPr lang="en" dirty="0"/>
              <a:t>- Listen fully, even if know the question</a:t>
            </a:r>
          </a:p>
          <a:p>
            <a:pPr lvl="0" algn="l" rtl="0">
              <a:buNone/>
            </a:pPr>
            <a:r>
              <a:rPr lang="en" dirty="0"/>
              <a:t>- Give precise answers first, </a:t>
            </a:r>
            <a:r>
              <a:rPr lang="en" dirty="0" smtClean="0"/>
              <a:t>explain </a:t>
            </a:r>
            <a:r>
              <a:rPr lang="en" dirty="0"/>
              <a:t>after</a:t>
            </a:r>
          </a:p>
          <a:p>
            <a:pPr lvl="0" algn="l" rtl="0">
              <a:buNone/>
            </a:pPr>
            <a:r>
              <a:rPr lang="en" dirty="0"/>
              <a:t>- It is </a:t>
            </a:r>
            <a:r>
              <a:rPr lang="en" dirty="0" smtClean="0"/>
              <a:t>ok not to know the answer, </a:t>
            </a:r>
            <a:r>
              <a:rPr lang="en" dirty="0"/>
              <a:t>defer and follow up</a:t>
            </a:r>
          </a:p>
          <a:p>
            <a:pPr lvl="0" algn="l" rtl="0">
              <a:buNone/>
            </a:pPr>
            <a:r>
              <a:rPr lang="en" dirty="0"/>
              <a:t>- If they do not seem to get the point, try a different angle or example</a:t>
            </a:r>
          </a:p>
          <a:p>
            <a:pPr lvl="0" algn="l" rtl="0">
              <a:buNone/>
            </a:pPr>
            <a:r>
              <a:rPr lang="en" dirty="0"/>
              <a:t>- Ask back later to verify understanding</a:t>
            </a:r>
          </a:p>
          <a:p>
            <a:endParaRPr lang="en" dirty="0"/>
          </a:p>
          <a:p>
            <a:endParaRPr lang="en" dirty="0"/>
          </a:p>
        </p:txBody>
      </p:sp>
      <p:sp>
        <p:nvSpPr>
          <p:cNvPr id="119" name="Shape 119"/>
          <p:cNvSpPr txBox="1">
            <a:spLocks noGrp="1"/>
          </p:cNvSpPr>
          <p:nvPr>
            <p:ph type="ctrTitle"/>
          </p:nvPr>
        </p:nvSpPr>
        <p:spPr>
          <a:xfrm>
            <a:off x="685800" y="406177"/>
            <a:ext cx="7772400" cy="1546500"/>
          </a:xfrm>
          <a:prstGeom prst="rect">
            <a:avLst/>
          </a:prstGeom>
        </p:spPr>
        <p:txBody>
          <a:bodyPr lIns="91425" tIns="91425" rIns="91425" bIns="91425" anchor="b" anchorCtr="0">
            <a:noAutofit/>
          </a:bodyPr>
          <a:lstStyle/>
          <a:p>
            <a:pPr>
              <a:buNone/>
            </a:pPr>
            <a:r>
              <a:rPr lang="en" dirty="0"/>
              <a:t>Questions are </a:t>
            </a:r>
            <a:r>
              <a:rPr lang="en" dirty="0" smtClean="0"/>
              <a:t>the best content</a:t>
            </a:r>
            <a:r>
              <a:rPr lang="en" dirty="0"/>
              <a: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smtClean="0"/>
              <a:t>They only </a:t>
            </a:r>
            <a:r>
              <a:rPr lang="en" dirty="0"/>
              <a:t>will if you do</a:t>
            </a:r>
          </a:p>
        </p:txBody>
      </p:sp>
      <p:sp>
        <p:nvSpPr>
          <p:cNvPr id="29" name="Shape 2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Relax, learn and be excited!</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algn="l" rtl="0">
              <a:buNone/>
            </a:pPr>
            <a:r>
              <a:rPr lang="en"/>
              <a:t>- Prepare for failures, know the workarounds</a:t>
            </a:r>
          </a:p>
          <a:p>
            <a:pPr lvl="0" algn="l" rtl="0">
              <a:buNone/>
            </a:pPr>
            <a:r>
              <a:rPr lang="en"/>
              <a:t>- Introduce and review the exercise</a:t>
            </a:r>
          </a:p>
          <a:p>
            <a:pPr lvl="0" algn="l" rtl="0">
              <a:buNone/>
            </a:pPr>
            <a:r>
              <a:rPr lang="en"/>
              <a:t>- Watch for stuck students and help them through</a:t>
            </a:r>
          </a:p>
          <a:p>
            <a:endParaRPr lang="en"/>
          </a:p>
        </p:txBody>
      </p:sp>
      <p:sp>
        <p:nvSpPr>
          <p:cNvPr id="125" name="Shape 12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the labs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a:t>It is unnatural and </a:t>
            </a:r>
            <a:r>
              <a:rPr lang="en" dirty="0" smtClean="0"/>
              <a:t>weird to do, but that </a:t>
            </a:r>
            <a:r>
              <a:rPr lang="en" dirty="0"/>
              <a:t>is why everyone pays attention to it.</a:t>
            </a:r>
          </a:p>
        </p:txBody>
      </p:sp>
      <p:sp>
        <p:nvSpPr>
          <p:cNvPr id="131" name="Shape 13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Vary voice tone and volume</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Gestures and posture variations also helps drawing attention</a:t>
            </a:r>
          </a:p>
        </p:txBody>
      </p:sp>
      <p:sp>
        <p:nvSpPr>
          <p:cNvPr id="137" name="Shape 13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Show your hands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ubTitle" idx="1"/>
          </p:nvPr>
        </p:nvSpPr>
        <p:spPr>
          <a:xfrm>
            <a:off x="685800" y="2916626"/>
            <a:ext cx="7772400" cy="1046400"/>
          </a:xfrm>
          <a:prstGeom prst="rect">
            <a:avLst/>
          </a:prstGeom>
        </p:spPr>
        <p:txBody>
          <a:bodyPr lIns="91425" tIns="91425" rIns="91425" bIns="91425" anchor="t" anchorCtr="0">
            <a:noAutofit/>
          </a:bodyPr>
          <a:lstStyle/>
          <a:p>
            <a:pPr>
              <a:buNone/>
            </a:pPr>
            <a:r>
              <a:rPr lang="en" dirty="0"/>
              <a:t>Record your presentation to kick off bad habits (swaying, playing with markers, talking to board, too loud, too soft, too “salesy”, appearance, too much or too little information when answering, caught in repetitive phrases, “umms”, vendor bashing,..)</a:t>
            </a:r>
          </a:p>
        </p:txBody>
      </p:sp>
      <p:sp>
        <p:nvSpPr>
          <p:cNvPr id="155" name="Shape 155"/>
          <p:cNvSpPr txBox="1">
            <a:spLocks noGrp="1"/>
          </p:cNvSpPr>
          <p:nvPr>
            <p:ph type="ctrTitle"/>
          </p:nvPr>
        </p:nvSpPr>
        <p:spPr>
          <a:xfrm>
            <a:off x="685800" y="535744"/>
            <a:ext cx="7772400" cy="1546500"/>
          </a:xfrm>
          <a:prstGeom prst="rect">
            <a:avLst/>
          </a:prstGeom>
        </p:spPr>
        <p:txBody>
          <a:bodyPr lIns="91425" tIns="91425" rIns="91425" bIns="91425" anchor="b" anchorCtr="0">
            <a:noAutofit/>
          </a:bodyPr>
          <a:lstStyle/>
          <a:p>
            <a:pPr>
              <a:buNone/>
            </a:pPr>
            <a:r>
              <a:rPr lang="en" dirty="0"/>
              <a:t>Watch yourself</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Go back to basics if they are not understanding, cut to the advanced part if they are bored</a:t>
            </a:r>
          </a:p>
        </p:txBody>
      </p:sp>
      <p:sp>
        <p:nvSpPr>
          <p:cNvPr id="161" name="Shape 16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Level the class</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dirty="0"/>
              <a:t>Alternate support feets, walk,</a:t>
            </a:r>
          </a:p>
          <a:p>
            <a:pPr>
              <a:buNone/>
            </a:pPr>
            <a:r>
              <a:rPr lang="en" dirty="0"/>
              <a:t> </a:t>
            </a:r>
            <a:r>
              <a:rPr lang="en"/>
              <a:t>sit </a:t>
            </a:r>
            <a:r>
              <a:rPr lang="en" smtClean="0"/>
              <a:t>,drink water and have a good time.</a:t>
            </a:r>
            <a:endParaRPr lang="en" dirty="0"/>
          </a:p>
        </p:txBody>
      </p:sp>
      <p:sp>
        <p:nvSpPr>
          <p:cNvPr id="167" name="Shape 16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yourself</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Articles</a:t>
            </a:r>
            <a:endParaRPr lang="en-US" dirty="0"/>
          </a:p>
        </p:txBody>
      </p:sp>
      <p:sp>
        <p:nvSpPr>
          <p:cNvPr id="3" name="Text Placeholder 2"/>
          <p:cNvSpPr>
            <a:spLocks noGrp="1"/>
          </p:cNvSpPr>
          <p:nvPr>
            <p:ph type="body" idx="1"/>
          </p:nvPr>
        </p:nvSpPr>
        <p:spPr/>
        <p:txBody>
          <a:bodyPr/>
          <a:lstStyle/>
          <a:p>
            <a:r>
              <a:rPr lang="en-US" dirty="0"/>
              <a:t>"</a:t>
            </a:r>
            <a:r>
              <a:rPr lang="en-US" dirty="0">
                <a:hlinkClick r:id="rId2"/>
              </a:rPr>
              <a:t>Why People Check Email When You're </a:t>
            </a:r>
            <a:r>
              <a:rPr lang="en-US" dirty="0" smtClean="0">
                <a:hlinkClick r:id="rId2"/>
              </a:rPr>
              <a:t>Presenting</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408706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[TODO: Links] </a:t>
            </a:r>
            <a:endParaRPr lang="en-US" dirty="0"/>
          </a:p>
        </p:txBody>
      </p:sp>
      <p:sp>
        <p:nvSpPr>
          <p:cNvPr id="3" name="Text Placeholder 2"/>
          <p:cNvSpPr>
            <a:spLocks noGrp="1"/>
          </p:cNvSpPr>
          <p:nvPr>
            <p:ph type="body" idx="1"/>
          </p:nvPr>
        </p:nvSpPr>
        <p:spPr/>
        <p:txBody>
          <a:bodyPr/>
          <a:lstStyle/>
          <a:p>
            <a:r>
              <a:rPr lang="en-US" dirty="0" smtClean="0"/>
              <a:t>Presentation ZEN</a:t>
            </a:r>
          </a:p>
          <a:p>
            <a:r>
              <a:rPr lang="en-US" dirty="0" smtClean="0"/>
              <a:t>Presentation design patters</a:t>
            </a:r>
          </a:p>
          <a:p>
            <a:r>
              <a:rPr lang="en-US" smtClean="0"/>
              <a:t>…</a:t>
            </a:r>
            <a:endParaRPr lang="en-US" dirty="0" smtClean="0"/>
          </a:p>
          <a:p>
            <a:endParaRPr lang="en-US" dirty="0"/>
          </a:p>
          <a:p>
            <a:endParaRPr lang="en-US" dirty="0"/>
          </a:p>
        </p:txBody>
      </p:sp>
    </p:spTree>
    <p:extLst>
      <p:ext uri="{BB962C8B-B14F-4D97-AF65-F5344CB8AC3E}">
        <p14:creationId xmlns:p14="http://schemas.microsoft.com/office/powerpoint/2010/main" val="423708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p:nvPr/>
        </p:nvSpPr>
        <p:spPr>
          <a:xfrm>
            <a:off x="-268525" y="-198300"/>
            <a:ext cx="9687900" cy="7188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4800" b="1">
                <a:solidFill>
                  <a:srgbClr val="FFFFFF"/>
                </a:solidFill>
              </a:rPr>
              <a:t>httpaedia.tumblr.com/2a8905fan9ca06e7dff8e7b5f36c6faafd/tumblr_mp9v95RXHA1soq4w2o1_400.jpg</a:t>
            </a:r>
          </a:p>
        </p:txBody>
      </p:sp>
      <p:sp>
        <p:nvSpPr>
          <p:cNvPr id="35" name="Shape 35"/>
          <p:cNvSpPr/>
          <p:nvPr/>
        </p:nvSpPr>
        <p:spPr>
          <a:xfrm>
            <a:off x="1536562" y="0"/>
            <a:ext cx="6070875" cy="575827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Address people frequently and by name</a:t>
            </a:r>
          </a:p>
        </p:txBody>
      </p:sp>
      <p:sp>
        <p:nvSpPr>
          <p:cNvPr id="41" name="Shape 4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Ask questions directly</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n" dirty="0"/>
              <a:t>Thread disparate </a:t>
            </a:r>
            <a:r>
              <a:rPr lang="en" dirty="0" smtClean="0"/>
              <a:t>content with good sequence and connection</a:t>
            </a:r>
            <a:endParaRPr lang="en" dirty="0"/>
          </a:p>
        </p:txBody>
      </p:sp>
      <p:sp>
        <p:nvSpPr>
          <p:cNvPr id="143" name="Shape 14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smtClean="0"/>
              <a:t>Create a story</a:t>
            </a:r>
            <a:endParaRPr lang="en" dirty="0"/>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Stand by the side of the less interested</a:t>
            </a:r>
          </a:p>
        </p:txBody>
      </p:sp>
      <p:sp>
        <p:nvSpPr>
          <p:cNvPr id="47" name="Shape 4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Move around the class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Keep the boring stuff for… never!</a:t>
            </a:r>
          </a:p>
        </p:txBody>
      </p:sp>
      <p:sp>
        <p:nvSpPr>
          <p:cNvPr id="53" name="Shape 5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Start and finish with COOL STUFF</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Specially for complex, incremental explanations</a:t>
            </a:r>
          </a:p>
        </p:txBody>
      </p:sp>
      <p:sp>
        <p:nvSpPr>
          <p:cNvPr id="59" name="Shape 5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Use the whiteboard</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Peek the next presentation, check who's having trouble, lookup answers, take some water...</a:t>
            </a:r>
          </a:p>
        </p:txBody>
      </p:sp>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Use the lab time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535</Words>
  <Application>Microsoft Macintosh PowerPoint</Application>
  <PresentationFormat>On-screen Show (4:3)</PresentationFormat>
  <Paragraphs>64</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Custom Theme</vt:lpstr>
      <vt:lpstr>Instructor Tips</vt:lpstr>
      <vt:lpstr>Relax, learn and be excited!</vt:lpstr>
      <vt:lpstr>PowerPoint Presentation</vt:lpstr>
      <vt:lpstr>Ask questions directly</vt:lpstr>
      <vt:lpstr>Create a story</vt:lpstr>
      <vt:lpstr>Move around the class</vt:lpstr>
      <vt:lpstr>Start and finish with COOL STUFF</vt:lpstr>
      <vt:lpstr>Use the whiteboard</vt:lpstr>
      <vt:lpstr>Use the lab time</vt:lpstr>
      <vt:lpstr>Prepare again and again...</vt:lpstr>
      <vt:lpstr>Speaker notes are for YOU</vt:lpstr>
      <vt:lpstr>Don't corner yourself</vt:lpstr>
      <vt:lpstr>Add your experience</vt:lpstr>
      <vt:lpstr>Show AWS Resources</vt:lpstr>
      <vt:lpstr>Use external resources</vt:lpstr>
      <vt:lpstr>Introduce the day clearly</vt:lpstr>
      <vt:lpstr>Manage time carefully and explicitly</vt:lpstr>
      <vt:lpstr>Give a break</vt:lpstr>
      <vt:lpstr>Questions are the best content!</vt:lpstr>
      <vt:lpstr>Take care of the labs</vt:lpstr>
      <vt:lpstr>Vary voice tone and volume</vt:lpstr>
      <vt:lpstr>Show your hands</vt:lpstr>
      <vt:lpstr>Watch yourself</vt:lpstr>
      <vt:lpstr>Level the class</vt:lpstr>
      <vt:lpstr>Take care of yourself</vt:lpstr>
      <vt:lpstr>Articles</vt:lpstr>
      <vt:lpstr>Books [TODO: Links]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Tips</dc:title>
  <cp:lastModifiedBy>Julio Faerman</cp:lastModifiedBy>
  <cp:revision>10</cp:revision>
  <dcterms:modified xsi:type="dcterms:W3CDTF">2014-07-02T15:02:36Z</dcterms:modified>
</cp:coreProperties>
</file>