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2" d="100"/>
          <a:sy n="82" d="100"/>
        </p:scale>
        <p:origin x="-584"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255287228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
        <p:cNvGrpSpPr/>
        <p:nvPr/>
      </p:nvGrpSpPr>
      <p:grpSpPr>
        <a:xfrm>
          <a:off x="0" y="0"/>
          <a:ext cx="0" cy="0"/>
          <a:chOff x="0" y="0"/>
          <a:chExt cx="0" cy="0"/>
        </a:xfrm>
      </p:grpSpPr>
      <p:sp>
        <p:nvSpPr>
          <p:cNvPr id="25" name="Shape 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 name="Shape 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 name="Shape 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 name="Shape 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 name="Shape 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 name="Shape 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txBox="1">
            <a:spLocks noGrp="1"/>
          </p:cNvSpPr>
          <p:nvPr>
            <p:ph type="subTitle" idx="1"/>
          </p:nvPr>
        </p:nvSpPr>
        <p:spPr>
          <a:xfrm>
            <a:off x="685800" y="3786737"/>
            <a:ext cx="7772400" cy="1046400"/>
          </a:xfrm>
          <a:prstGeom prst="rect">
            <a:avLst/>
          </a:prstGeom>
          <a:noFill/>
          <a:ln>
            <a:noFill/>
          </a:ln>
        </p:spPr>
        <p:txBody>
          <a:bodyPr lIns="91425" tIns="91425" rIns="91425" bIns="91425" anchor="t" anchorCtr="0"/>
          <a:lstStyle>
            <a:lvl1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1pPr>
            <a:lvl2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2pPr>
            <a:lvl3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3pPr>
            <a:lvl4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4pPr>
            <a:lvl5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5pPr>
            <a:lvl6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6pPr>
            <a:lvl7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7pPr>
            <a:lvl8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8pPr>
            <a:lvl9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9pPr>
          </a:lstStyle>
          <a:p>
            <a:endParaRPr/>
          </a:p>
        </p:txBody>
      </p:sp>
      <p:sp>
        <p:nvSpPr>
          <p:cNvPr id="9" name="Shape 9"/>
          <p:cNvSpPr txBox="1">
            <a:spLocks noGrp="1"/>
          </p:cNvSpPr>
          <p:nvPr>
            <p:ph type="ctrTitle"/>
          </p:nvPr>
        </p:nvSpPr>
        <p:spPr>
          <a:xfrm>
            <a:off x="685800" y="2111123"/>
            <a:ext cx="7772400" cy="1546500"/>
          </a:xfrm>
          <a:prstGeom prst="rect">
            <a:avLst/>
          </a:prstGeom>
          <a:noFill/>
          <a:ln>
            <a:noFill/>
          </a:ln>
        </p:spPr>
        <p:txBody>
          <a:bodyPr lIns="91425" tIns="91425" rIns="91425" bIns="91425" anchor="b" anchorCtr="0"/>
          <a:lstStyle>
            <a:lvl1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1pPr>
            <a:lvl2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2pPr>
            <a:lvl3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3pPr>
            <a:lvl4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4pPr>
            <a:lvl5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5pPr>
            <a:lvl6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6pPr>
            <a:lvl7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7pPr>
            <a:lvl8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8pPr>
            <a:lvl9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lt1"/>
                </a:solidFill>
                <a:latin typeface="Arial"/>
                <a:ea typeface="Arial"/>
                <a:cs typeface="Arial"/>
                <a:sym typeface="Arial"/>
              </a:defRPr>
            </a:lvl1pPr>
            <a:lvl2pPr algn="l" rtl="0">
              <a:spcBef>
                <a:spcPts val="0"/>
              </a:spcBef>
              <a:buSzPct val="100000"/>
              <a:buFont typeface="Arial"/>
              <a:buNone/>
              <a:defRPr sz="3600" b="1">
                <a:solidFill>
                  <a:schemeClr val="lt1"/>
                </a:solidFill>
                <a:latin typeface="Arial"/>
                <a:ea typeface="Arial"/>
                <a:cs typeface="Arial"/>
                <a:sym typeface="Arial"/>
              </a:defRPr>
            </a:lvl2pPr>
            <a:lvl3pPr algn="l" rtl="0">
              <a:spcBef>
                <a:spcPts val="0"/>
              </a:spcBef>
              <a:buSzPct val="100000"/>
              <a:buFont typeface="Arial"/>
              <a:buNone/>
              <a:defRPr sz="3600" b="1">
                <a:solidFill>
                  <a:schemeClr val="lt1"/>
                </a:solidFill>
                <a:latin typeface="Arial"/>
                <a:ea typeface="Arial"/>
                <a:cs typeface="Arial"/>
                <a:sym typeface="Arial"/>
              </a:defRPr>
            </a:lvl3pPr>
            <a:lvl4pPr algn="l" rtl="0">
              <a:spcBef>
                <a:spcPts val="0"/>
              </a:spcBef>
              <a:buSzPct val="100000"/>
              <a:buFont typeface="Arial"/>
              <a:buNone/>
              <a:defRPr sz="3600" b="1">
                <a:solidFill>
                  <a:schemeClr val="lt1"/>
                </a:solidFill>
                <a:latin typeface="Arial"/>
                <a:ea typeface="Arial"/>
                <a:cs typeface="Arial"/>
                <a:sym typeface="Arial"/>
              </a:defRPr>
            </a:lvl4pPr>
            <a:lvl5pPr algn="l" rtl="0">
              <a:spcBef>
                <a:spcPts val="0"/>
              </a:spcBef>
              <a:buSzPct val="100000"/>
              <a:buFont typeface="Arial"/>
              <a:buNone/>
              <a:defRPr sz="3600" b="1">
                <a:solidFill>
                  <a:schemeClr val="lt1"/>
                </a:solidFill>
                <a:latin typeface="Arial"/>
                <a:ea typeface="Arial"/>
                <a:cs typeface="Arial"/>
                <a:sym typeface="Arial"/>
              </a:defRPr>
            </a:lvl5pPr>
            <a:lvl6pPr algn="l" rtl="0">
              <a:spcBef>
                <a:spcPts val="0"/>
              </a:spcBef>
              <a:buSzPct val="100000"/>
              <a:buFont typeface="Arial"/>
              <a:buNone/>
              <a:defRPr sz="3600" b="1">
                <a:solidFill>
                  <a:schemeClr val="lt1"/>
                </a:solidFill>
                <a:latin typeface="Arial"/>
                <a:ea typeface="Arial"/>
                <a:cs typeface="Arial"/>
                <a:sym typeface="Arial"/>
              </a:defRPr>
            </a:lvl6pPr>
            <a:lvl7pPr algn="l" rtl="0">
              <a:spcBef>
                <a:spcPts val="0"/>
              </a:spcBef>
              <a:buSzPct val="100000"/>
              <a:buFont typeface="Arial"/>
              <a:buNone/>
              <a:defRPr sz="3600" b="1">
                <a:solidFill>
                  <a:schemeClr val="lt1"/>
                </a:solidFill>
                <a:latin typeface="Arial"/>
                <a:ea typeface="Arial"/>
                <a:cs typeface="Arial"/>
                <a:sym typeface="Arial"/>
              </a:defRPr>
            </a:lvl7pPr>
            <a:lvl8pPr algn="l" rtl="0">
              <a:spcBef>
                <a:spcPts val="0"/>
              </a:spcBef>
              <a:buSzPct val="100000"/>
              <a:buFont typeface="Arial"/>
              <a:buNone/>
              <a:defRPr sz="3600" b="1">
                <a:solidFill>
                  <a:schemeClr val="lt1"/>
                </a:solidFill>
                <a:latin typeface="Arial"/>
                <a:ea typeface="Arial"/>
                <a:cs typeface="Arial"/>
                <a:sym typeface="Arial"/>
              </a:defRPr>
            </a:lvl8pPr>
            <a:lvl9pPr algn="l" rtl="0">
              <a:spcBef>
                <a:spcPts val="0"/>
              </a:spcBef>
              <a:buSzPct val="100000"/>
              <a:buFont typeface="Arial"/>
              <a:buNone/>
              <a:defRPr sz="3600" b="1">
                <a:solidFill>
                  <a:schemeClr val="lt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lt1"/>
                </a:solidFill>
                <a:latin typeface="Arial"/>
                <a:ea typeface="Arial"/>
                <a:cs typeface="Arial"/>
                <a:sym typeface="Arial"/>
              </a:defRPr>
            </a:lvl1pPr>
            <a:lvl2pPr algn="l" rtl="0">
              <a:spcBef>
                <a:spcPts val="0"/>
              </a:spcBef>
              <a:buSzPct val="100000"/>
              <a:buFont typeface="Arial"/>
              <a:buNone/>
              <a:defRPr sz="3600" b="1">
                <a:solidFill>
                  <a:schemeClr val="lt1"/>
                </a:solidFill>
                <a:latin typeface="Arial"/>
                <a:ea typeface="Arial"/>
                <a:cs typeface="Arial"/>
                <a:sym typeface="Arial"/>
              </a:defRPr>
            </a:lvl2pPr>
            <a:lvl3pPr algn="l" rtl="0">
              <a:spcBef>
                <a:spcPts val="0"/>
              </a:spcBef>
              <a:buSzPct val="100000"/>
              <a:buFont typeface="Arial"/>
              <a:buNone/>
              <a:defRPr sz="3600" b="1">
                <a:solidFill>
                  <a:schemeClr val="lt1"/>
                </a:solidFill>
                <a:latin typeface="Arial"/>
                <a:ea typeface="Arial"/>
                <a:cs typeface="Arial"/>
                <a:sym typeface="Arial"/>
              </a:defRPr>
            </a:lvl3pPr>
            <a:lvl4pPr algn="l" rtl="0">
              <a:spcBef>
                <a:spcPts val="0"/>
              </a:spcBef>
              <a:buSzPct val="100000"/>
              <a:buFont typeface="Arial"/>
              <a:buNone/>
              <a:defRPr sz="3600" b="1">
                <a:solidFill>
                  <a:schemeClr val="lt1"/>
                </a:solidFill>
                <a:latin typeface="Arial"/>
                <a:ea typeface="Arial"/>
                <a:cs typeface="Arial"/>
                <a:sym typeface="Arial"/>
              </a:defRPr>
            </a:lvl4pPr>
            <a:lvl5pPr algn="l" rtl="0">
              <a:spcBef>
                <a:spcPts val="0"/>
              </a:spcBef>
              <a:buSzPct val="100000"/>
              <a:buFont typeface="Arial"/>
              <a:buNone/>
              <a:defRPr sz="3600" b="1">
                <a:solidFill>
                  <a:schemeClr val="lt1"/>
                </a:solidFill>
                <a:latin typeface="Arial"/>
                <a:ea typeface="Arial"/>
                <a:cs typeface="Arial"/>
                <a:sym typeface="Arial"/>
              </a:defRPr>
            </a:lvl5pPr>
            <a:lvl6pPr algn="l" rtl="0">
              <a:spcBef>
                <a:spcPts val="0"/>
              </a:spcBef>
              <a:buSzPct val="100000"/>
              <a:buFont typeface="Arial"/>
              <a:buNone/>
              <a:defRPr sz="3600" b="1">
                <a:solidFill>
                  <a:schemeClr val="lt1"/>
                </a:solidFill>
                <a:latin typeface="Arial"/>
                <a:ea typeface="Arial"/>
                <a:cs typeface="Arial"/>
                <a:sym typeface="Arial"/>
              </a:defRPr>
            </a:lvl6pPr>
            <a:lvl7pPr algn="l" rtl="0">
              <a:spcBef>
                <a:spcPts val="0"/>
              </a:spcBef>
              <a:buSzPct val="100000"/>
              <a:buFont typeface="Arial"/>
              <a:buNone/>
              <a:defRPr sz="3600" b="1">
                <a:solidFill>
                  <a:schemeClr val="lt1"/>
                </a:solidFill>
                <a:latin typeface="Arial"/>
                <a:ea typeface="Arial"/>
                <a:cs typeface="Arial"/>
                <a:sym typeface="Arial"/>
              </a:defRPr>
            </a:lvl7pPr>
            <a:lvl8pPr algn="l" rtl="0">
              <a:spcBef>
                <a:spcPts val="0"/>
              </a:spcBef>
              <a:buSzPct val="100000"/>
              <a:buFont typeface="Arial"/>
              <a:buNone/>
              <a:defRPr sz="3600" b="1">
                <a:solidFill>
                  <a:schemeClr val="lt1"/>
                </a:solidFill>
                <a:latin typeface="Arial"/>
                <a:ea typeface="Arial"/>
                <a:cs typeface="Arial"/>
                <a:sym typeface="Arial"/>
              </a:defRPr>
            </a:lvl8pPr>
            <a:lvl9pPr algn="l" rtl="0">
              <a:spcBef>
                <a:spcPts val="0"/>
              </a:spcBef>
              <a:buSzPct val="100000"/>
              <a:buFont typeface="Arial"/>
              <a:buNone/>
              <a:defRPr sz="3600" b="1">
                <a:solidFill>
                  <a:schemeClr val="lt1"/>
                </a:solidFill>
                <a:latin typeface="Arial"/>
                <a:ea typeface="Arial"/>
                <a:cs typeface="Arial"/>
                <a:sym typeface="Arial"/>
              </a:defRPr>
            </a:lvl9pPr>
          </a:lstStyle>
          <a:p>
            <a:endParaRPr/>
          </a:p>
        </p:txBody>
      </p:sp>
      <p:sp>
        <p:nvSpPr>
          <p:cNvPr id="15" name="Shape 15"/>
          <p:cNvSpPr txBox="1">
            <a:spLocks noGrp="1"/>
          </p:cNvSpPr>
          <p:nvPr>
            <p:ph type="body" idx="1"/>
          </p:nvPr>
        </p:nvSpPr>
        <p:spPr>
          <a:xfrm>
            <a:off x="457200" y="1600200"/>
            <a:ext cx="39945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16" name="Shape 16"/>
          <p:cNvSpPr txBox="1">
            <a:spLocks noGrp="1"/>
          </p:cNvSpPr>
          <p:nvPr>
            <p:ph type="body" idx="2"/>
          </p:nvPr>
        </p:nvSpPr>
        <p:spPr>
          <a:xfrm>
            <a:off x="4692273" y="1600200"/>
            <a:ext cx="39945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lt1"/>
                </a:solidFill>
                <a:latin typeface="Arial"/>
                <a:ea typeface="Arial"/>
                <a:cs typeface="Arial"/>
                <a:sym typeface="Arial"/>
              </a:defRPr>
            </a:lvl1pPr>
            <a:lvl2pPr algn="l" rtl="0">
              <a:spcBef>
                <a:spcPts val="0"/>
              </a:spcBef>
              <a:buSzPct val="100000"/>
              <a:buFont typeface="Arial"/>
              <a:buNone/>
              <a:defRPr sz="3600" b="1">
                <a:solidFill>
                  <a:schemeClr val="lt1"/>
                </a:solidFill>
                <a:latin typeface="Arial"/>
                <a:ea typeface="Arial"/>
                <a:cs typeface="Arial"/>
                <a:sym typeface="Arial"/>
              </a:defRPr>
            </a:lvl2pPr>
            <a:lvl3pPr algn="l" rtl="0">
              <a:spcBef>
                <a:spcPts val="0"/>
              </a:spcBef>
              <a:buSzPct val="100000"/>
              <a:buFont typeface="Arial"/>
              <a:buNone/>
              <a:defRPr sz="3600" b="1">
                <a:solidFill>
                  <a:schemeClr val="lt1"/>
                </a:solidFill>
                <a:latin typeface="Arial"/>
                <a:ea typeface="Arial"/>
                <a:cs typeface="Arial"/>
                <a:sym typeface="Arial"/>
              </a:defRPr>
            </a:lvl3pPr>
            <a:lvl4pPr algn="l" rtl="0">
              <a:spcBef>
                <a:spcPts val="0"/>
              </a:spcBef>
              <a:buSzPct val="100000"/>
              <a:buFont typeface="Arial"/>
              <a:buNone/>
              <a:defRPr sz="3600" b="1">
                <a:solidFill>
                  <a:schemeClr val="lt1"/>
                </a:solidFill>
                <a:latin typeface="Arial"/>
                <a:ea typeface="Arial"/>
                <a:cs typeface="Arial"/>
                <a:sym typeface="Arial"/>
              </a:defRPr>
            </a:lvl4pPr>
            <a:lvl5pPr algn="l" rtl="0">
              <a:spcBef>
                <a:spcPts val="0"/>
              </a:spcBef>
              <a:buSzPct val="100000"/>
              <a:buFont typeface="Arial"/>
              <a:buNone/>
              <a:defRPr sz="3600" b="1">
                <a:solidFill>
                  <a:schemeClr val="lt1"/>
                </a:solidFill>
                <a:latin typeface="Arial"/>
                <a:ea typeface="Arial"/>
                <a:cs typeface="Arial"/>
                <a:sym typeface="Arial"/>
              </a:defRPr>
            </a:lvl5pPr>
            <a:lvl6pPr algn="l" rtl="0">
              <a:spcBef>
                <a:spcPts val="0"/>
              </a:spcBef>
              <a:buSzPct val="100000"/>
              <a:buFont typeface="Arial"/>
              <a:buNone/>
              <a:defRPr sz="3600" b="1">
                <a:solidFill>
                  <a:schemeClr val="lt1"/>
                </a:solidFill>
                <a:latin typeface="Arial"/>
                <a:ea typeface="Arial"/>
                <a:cs typeface="Arial"/>
                <a:sym typeface="Arial"/>
              </a:defRPr>
            </a:lvl6pPr>
            <a:lvl7pPr algn="l" rtl="0">
              <a:spcBef>
                <a:spcPts val="0"/>
              </a:spcBef>
              <a:buSzPct val="100000"/>
              <a:buFont typeface="Arial"/>
              <a:buNone/>
              <a:defRPr sz="3600" b="1">
                <a:solidFill>
                  <a:schemeClr val="lt1"/>
                </a:solidFill>
                <a:latin typeface="Arial"/>
                <a:ea typeface="Arial"/>
                <a:cs typeface="Arial"/>
                <a:sym typeface="Arial"/>
              </a:defRPr>
            </a:lvl7pPr>
            <a:lvl8pPr algn="l" rtl="0">
              <a:spcBef>
                <a:spcPts val="0"/>
              </a:spcBef>
              <a:buSzPct val="100000"/>
              <a:buFont typeface="Arial"/>
              <a:buNone/>
              <a:defRPr sz="3600" b="1">
                <a:solidFill>
                  <a:schemeClr val="lt1"/>
                </a:solidFill>
                <a:latin typeface="Arial"/>
                <a:ea typeface="Arial"/>
                <a:cs typeface="Arial"/>
                <a:sym typeface="Arial"/>
              </a:defRPr>
            </a:lvl8pPr>
            <a:lvl9pPr algn="l" rtl="0">
              <a:spcBef>
                <a:spcPts val="0"/>
              </a:spcBef>
              <a:buSzPct val="100000"/>
              <a:buFont typeface="Arial"/>
              <a:buNone/>
              <a:defRPr sz="3600" b="1">
                <a:solidFill>
                  <a:schemeClr val="lt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5875078"/>
            <a:ext cx="8229600" cy="692700"/>
          </a:xfrm>
          <a:prstGeom prst="rect">
            <a:avLst/>
          </a:prstGeom>
          <a:noFill/>
          <a:ln>
            <a:noFill/>
          </a:ln>
        </p:spPr>
        <p:txBody>
          <a:bodyPr lIns="91425" tIns="91425" rIns="91425" bIns="91425" anchor="t" anchorCtr="0"/>
          <a:lstStyle>
            <a:lvl1pPr marL="285750" indent="-285750" algn="ctr" rtl="0">
              <a:lnSpc>
                <a:spcPct val="100000"/>
              </a:lnSpc>
              <a:spcBef>
                <a:spcPts val="0"/>
              </a:spcBef>
              <a:spcAft>
                <a:spcPts val="0"/>
              </a:spcAft>
              <a:buClr>
                <a:schemeClr val="lt1"/>
              </a:buClr>
              <a:buSzPct val="166666"/>
              <a:buFont typeface="Arial"/>
              <a:buChar char="•"/>
              <a:defRPr sz="1800">
                <a:solidFill>
                  <a:schemeClr val="lt1"/>
                </a:solidFill>
              </a:defRPr>
            </a:lvl1pPr>
            <a:lvl2pPr marL="285750" indent="-285750" algn="ctr" rtl="0">
              <a:lnSpc>
                <a:spcPct val="100000"/>
              </a:lnSpc>
              <a:spcBef>
                <a:spcPts val="0"/>
              </a:spcBef>
              <a:spcAft>
                <a:spcPts val="0"/>
              </a:spcAft>
              <a:buClr>
                <a:schemeClr val="lt1"/>
              </a:buClr>
              <a:buSzPct val="100000"/>
              <a:buFont typeface="Courier New"/>
              <a:buChar char="o"/>
              <a:defRPr sz="1800">
                <a:solidFill>
                  <a:schemeClr val="lt1"/>
                </a:solidFill>
              </a:defRPr>
            </a:lvl2pPr>
            <a:lvl3pPr marL="285750" indent="-285750" algn="ctr" rtl="0">
              <a:lnSpc>
                <a:spcPct val="100000"/>
              </a:lnSpc>
              <a:spcBef>
                <a:spcPts val="0"/>
              </a:spcBef>
              <a:spcAft>
                <a:spcPts val="0"/>
              </a:spcAft>
              <a:buClr>
                <a:schemeClr val="lt1"/>
              </a:buClr>
              <a:buSzPct val="100000"/>
              <a:buFont typeface="Wingdings"/>
              <a:buChar char="§"/>
              <a:defRPr sz="1800">
                <a:solidFill>
                  <a:schemeClr val="lt1"/>
                </a:solidFill>
              </a:defRPr>
            </a:lvl3pPr>
            <a:lvl4pPr marL="285750" indent="-285750" algn="ctr" rtl="0">
              <a:lnSpc>
                <a:spcPct val="100000"/>
              </a:lnSpc>
              <a:spcBef>
                <a:spcPts val="0"/>
              </a:spcBef>
              <a:spcAft>
                <a:spcPts val="0"/>
              </a:spcAft>
              <a:buClr>
                <a:schemeClr val="lt1"/>
              </a:buClr>
              <a:buSzPct val="166666"/>
              <a:buFont typeface="Arial"/>
              <a:buChar char="•"/>
              <a:defRPr sz="1800">
                <a:solidFill>
                  <a:schemeClr val="lt1"/>
                </a:solidFill>
              </a:defRPr>
            </a:lvl4pPr>
            <a:lvl5pPr marL="285750" indent="-285750" algn="ctr" rtl="0">
              <a:lnSpc>
                <a:spcPct val="100000"/>
              </a:lnSpc>
              <a:spcBef>
                <a:spcPts val="0"/>
              </a:spcBef>
              <a:spcAft>
                <a:spcPts val="0"/>
              </a:spcAft>
              <a:buClr>
                <a:schemeClr val="lt1"/>
              </a:buClr>
              <a:buSzPct val="100000"/>
              <a:buFont typeface="Courier New"/>
              <a:buChar char="o"/>
              <a:defRPr sz="1800">
                <a:solidFill>
                  <a:schemeClr val="lt1"/>
                </a:solidFill>
              </a:defRPr>
            </a:lvl5pPr>
            <a:lvl6pPr marL="285750" indent="-285750" algn="ctr" rtl="0">
              <a:lnSpc>
                <a:spcPct val="100000"/>
              </a:lnSpc>
              <a:spcBef>
                <a:spcPts val="0"/>
              </a:spcBef>
              <a:spcAft>
                <a:spcPts val="0"/>
              </a:spcAft>
              <a:buClr>
                <a:schemeClr val="lt1"/>
              </a:buClr>
              <a:buSzPct val="100000"/>
              <a:buFont typeface="Wingdings"/>
              <a:buChar char="§"/>
              <a:defRPr sz="1800">
                <a:solidFill>
                  <a:schemeClr val="lt1"/>
                </a:solidFill>
              </a:defRPr>
            </a:lvl6pPr>
            <a:lvl7pPr marL="285750" indent="-285750" algn="ctr" rtl="0">
              <a:lnSpc>
                <a:spcPct val="100000"/>
              </a:lnSpc>
              <a:spcBef>
                <a:spcPts val="0"/>
              </a:spcBef>
              <a:spcAft>
                <a:spcPts val="0"/>
              </a:spcAft>
              <a:buClr>
                <a:schemeClr val="lt1"/>
              </a:buClr>
              <a:buSzPct val="166666"/>
              <a:buFont typeface="Arial"/>
              <a:buChar char="•"/>
              <a:defRPr sz="1800">
                <a:solidFill>
                  <a:schemeClr val="lt1"/>
                </a:solidFill>
              </a:defRPr>
            </a:lvl7pPr>
            <a:lvl8pPr marL="285750" indent="-285750" algn="ctr" rtl="0">
              <a:lnSpc>
                <a:spcPct val="100000"/>
              </a:lnSpc>
              <a:spcBef>
                <a:spcPts val="0"/>
              </a:spcBef>
              <a:spcAft>
                <a:spcPts val="0"/>
              </a:spcAft>
              <a:buClr>
                <a:schemeClr val="lt1"/>
              </a:buClr>
              <a:buSzPct val="100000"/>
              <a:buFont typeface="Courier New"/>
              <a:buChar char="o"/>
              <a:defRPr sz="1800">
                <a:solidFill>
                  <a:schemeClr val="lt1"/>
                </a:solidFill>
              </a:defRPr>
            </a:lvl8pPr>
            <a:lvl9pPr marL="285750" indent="-285750" algn="ctr" rtl="0">
              <a:lnSpc>
                <a:spcPct val="100000"/>
              </a:lnSpc>
              <a:spcBef>
                <a:spcPts val="0"/>
              </a:spcBef>
              <a:spcAft>
                <a:spcPts val="0"/>
              </a:spcAft>
              <a:buClr>
                <a:schemeClr val="lt1"/>
              </a:buClr>
              <a:buSzPct val="100000"/>
              <a:buFont typeface="Wingdings"/>
              <a:buChar char="§"/>
              <a:defRPr sz="1800">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1pPr>
            <a:lvl2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2pPr>
            <a:lvl3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3pPr>
            <a:lvl4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4pPr>
            <a:lvl5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5pPr>
            <a:lvl6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6pPr>
            <a:lvl7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7pPr>
            <a:lvl8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8pPr>
            <a:lvl9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marL="342900" indent="-342900" algn="l" rtl="0">
              <a:spcBef>
                <a:spcPts val="600"/>
              </a:spcBef>
              <a:buClr>
                <a:schemeClr val="lt1"/>
              </a:buClr>
              <a:buSzPct val="166666"/>
              <a:buFont typeface="Arial"/>
              <a:buChar char="•"/>
              <a:defRPr sz="3000" b="0" i="0" u="none" strike="noStrike" cap="none" baseline="0">
                <a:solidFill>
                  <a:schemeClr val="lt1"/>
                </a:solidFill>
                <a:latin typeface="Arial"/>
                <a:ea typeface="Arial"/>
                <a:cs typeface="Arial"/>
                <a:sym typeface="Arial"/>
              </a:defRPr>
            </a:lvl1pPr>
            <a:lvl2pPr marL="742950" indent="-285750" algn="l" rtl="0">
              <a:spcBef>
                <a:spcPts val="480"/>
              </a:spcBef>
              <a:buClr>
                <a:schemeClr val="lt1"/>
              </a:buClr>
              <a:buSzPct val="100000"/>
              <a:buFont typeface="Courier New"/>
              <a:buChar char="o"/>
              <a:defRPr sz="2400" b="0" i="0" u="none" strike="noStrike" cap="none" baseline="0">
                <a:solidFill>
                  <a:schemeClr val="lt1"/>
                </a:solidFill>
                <a:latin typeface="Arial"/>
                <a:ea typeface="Arial"/>
                <a:cs typeface="Arial"/>
                <a:sym typeface="Arial"/>
              </a:defRPr>
            </a:lvl2pPr>
            <a:lvl3pPr marL="1143000" indent="-228600" algn="l" rtl="0">
              <a:spcBef>
                <a:spcPts val="480"/>
              </a:spcBef>
              <a:buClr>
                <a:schemeClr val="lt1"/>
              </a:buClr>
              <a:buSzPct val="100000"/>
              <a:buFont typeface="Wingdings"/>
              <a:buChar char="§"/>
              <a:defRPr sz="2400" b="0" i="0" u="none" strike="noStrike" cap="none" baseline="0">
                <a:solidFill>
                  <a:schemeClr val="lt1"/>
                </a:solidFill>
                <a:latin typeface="Arial"/>
                <a:ea typeface="Arial"/>
                <a:cs typeface="Arial"/>
                <a:sym typeface="Arial"/>
              </a:defRPr>
            </a:lvl3pPr>
            <a:lvl4pPr marL="1600200" indent="-228600" algn="l" rtl="0">
              <a:spcBef>
                <a:spcPts val="360"/>
              </a:spcBef>
              <a:buClr>
                <a:schemeClr val="lt1"/>
              </a:buClr>
              <a:buSzPct val="166666"/>
              <a:buFont typeface="Arial"/>
              <a:buChar char="•"/>
              <a:defRPr sz="1800" b="0" i="0" u="none" strike="noStrike" cap="none" baseline="0">
                <a:solidFill>
                  <a:schemeClr val="lt1"/>
                </a:solidFill>
                <a:latin typeface="Arial"/>
                <a:ea typeface="Arial"/>
                <a:cs typeface="Arial"/>
                <a:sym typeface="Arial"/>
              </a:defRPr>
            </a:lvl4pPr>
            <a:lvl5pPr marL="2057400" indent="-228600" algn="l" rtl="0">
              <a:spcBef>
                <a:spcPts val="360"/>
              </a:spcBef>
              <a:buClr>
                <a:schemeClr val="lt1"/>
              </a:buClr>
              <a:buSzPct val="100000"/>
              <a:buFont typeface="Courier New"/>
              <a:buChar char="o"/>
              <a:defRPr sz="1800" b="0" i="0" u="none" strike="noStrike" cap="none" baseline="0">
                <a:solidFill>
                  <a:schemeClr val="lt1"/>
                </a:solidFill>
                <a:latin typeface="Arial"/>
                <a:ea typeface="Arial"/>
                <a:cs typeface="Arial"/>
                <a:sym typeface="Arial"/>
              </a:defRPr>
            </a:lvl5pPr>
            <a:lvl6pPr marL="2514600" indent="-228600" algn="l" rtl="0">
              <a:spcBef>
                <a:spcPts val="360"/>
              </a:spcBef>
              <a:buClr>
                <a:schemeClr val="lt1"/>
              </a:buClr>
              <a:buSzPct val="100000"/>
              <a:buFont typeface="Wingdings"/>
              <a:buChar char="§"/>
              <a:defRPr sz="1800" b="0" i="0" u="none" strike="noStrike" cap="none" baseline="0">
                <a:solidFill>
                  <a:schemeClr val="lt1"/>
                </a:solidFill>
                <a:latin typeface="Arial"/>
                <a:ea typeface="Arial"/>
                <a:cs typeface="Arial"/>
                <a:sym typeface="Arial"/>
              </a:defRPr>
            </a:lvl6pPr>
            <a:lvl7pPr marL="2971800" indent="-228600" algn="l" rtl="0">
              <a:spcBef>
                <a:spcPts val="360"/>
              </a:spcBef>
              <a:buClr>
                <a:schemeClr val="lt1"/>
              </a:buClr>
              <a:buSzPct val="166666"/>
              <a:buFont typeface="Arial"/>
              <a:buChar char="•"/>
              <a:defRPr sz="1800" b="0" i="0" u="none" strike="noStrike" cap="none" baseline="0">
                <a:solidFill>
                  <a:schemeClr val="lt1"/>
                </a:solidFill>
                <a:latin typeface="Arial"/>
                <a:ea typeface="Arial"/>
                <a:cs typeface="Arial"/>
                <a:sym typeface="Arial"/>
              </a:defRPr>
            </a:lvl7pPr>
            <a:lvl8pPr marL="3429000" indent="-228600" algn="l" rtl="0">
              <a:spcBef>
                <a:spcPts val="360"/>
              </a:spcBef>
              <a:buClr>
                <a:schemeClr val="lt1"/>
              </a:buClr>
              <a:buSzPct val="100000"/>
              <a:buFont typeface="Courier New"/>
              <a:buChar char="o"/>
              <a:defRPr sz="1800" b="0" i="0" u="none" strike="noStrike" cap="none" baseline="0">
                <a:solidFill>
                  <a:schemeClr val="lt1"/>
                </a:solidFill>
                <a:latin typeface="Arial"/>
                <a:ea typeface="Arial"/>
                <a:cs typeface="Arial"/>
                <a:sym typeface="Arial"/>
              </a:defRPr>
            </a:lvl8pPr>
            <a:lvl9pPr marL="3886200" indent="-228600" algn="l" rtl="0">
              <a:spcBef>
                <a:spcPts val="360"/>
              </a:spcBef>
              <a:buClr>
                <a:schemeClr val="lt1"/>
              </a:buClr>
              <a:buSzPct val="100000"/>
              <a:buFont typeface="Wingdings"/>
              <a:buChar char="§"/>
              <a:defRPr sz="1800" b="0" i="0" u="none" strike="noStrike" cap="none" baseline="0">
                <a:solidFill>
                  <a:schemeClr val="lt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685800" y="2111123"/>
            <a:ext cx="7772400" cy="1546474"/>
          </a:xfrm>
          <a:prstGeom prst="rect">
            <a:avLst/>
          </a:prstGeom>
        </p:spPr>
        <p:txBody>
          <a:bodyPr lIns="91425" tIns="91425" rIns="91425" bIns="91425" anchor="b" anchorCtr="0">
            <a:noAutofit/>
          </a:bodyPr>
          <a:lstStyle/>
          <a:p>
            <a:pPr>
              <a:buNone/>
            </a:pPr>
            <a:r>
              <a:rPr lang="en" smtClean="0"/>
              <a:t>Instructor Tips</a:t>
            </a:r>
            <a:endParaRPr lang="en" dirty="0"/>
          </a:p>
        </p:txBody>
      </p: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a:buNone/>
            </a:pPr>
            <a:r>
              <a:rPr lang="en"/>
              <a:t>Read them and, if helpful, have them available on secondary or mobile display</a:t>
            </a:r>
          </a:p>
        </p:txBody>
      </p:sp>
      <p:sp>
        <p:nvSpPr>
          <p:cNvPr id="77" name="Shape 77"/>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Speaker notes are for YOU</a:t>
            </a:r>
          </a:p>
        </p:txBody>
      </p:sp>
    </p:spTree>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lvl="0" rtl="0">
              <a:buNone/>
            </a:pPr>
            <a:r>
              <a:rPr lang="en"/>
              <a:t>If you are feeling uncomfortable with any content, hide or skip it and talk to others about how to deliver it</a:t>
            </a:r>
          </a:p>
        </p:txBody>
      </p:sp>
      <p:sp>
        <p:nvSpPr>
          <p:cNvPr id="83" name="Shape 83"/>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lvl="0" rtl="0">
              <a:buNone/>
            </a:pPr>
            <a:r>
              <a:rPr lang="en"/>
              <a:t>Don't corner yourself</a:t>
            </a:r>
          </a:p>
        </p:txBody>
      </p:sp>
    </p:spTree>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lvl="0" rtl="0">
              <a:buNone/>
            </a:pPr>
            <a:r>
              <a:rPr lang="en"/>
              <a:t>Everybody loves cases, deeper explanations, tips, tricks &amp; hacks.</a:t>
            </a:r>
          </a:p>
          <a:p>
            <a:endParaRPr lang="en"/>
          </a:p>
          <a:p>
            <a:pPr>
              <a:buNone/>
            </a:pPr>
            <a:r>
              <a:rPr lang="en"/>
              <a:t>It is also important that they perceive you as an experienced solution developer, not just content relayer. </a:t>
            </a:r>
          </a:p>
        </p:txBody>
      </p:sp>
      <p:sp>
        <p:nvSpPr>
          <p:cNvPr id="89" name="Shape 89"/>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Add your experience</a:t>
            </a:r>
          </a:p>
        </p:txBody>
      </p:sp>
    </p:spTree>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a:buNone/>
            </a:pPr>
            <a:r>
              <a:rPr lang="en"/>
              <a:t>Whitepapers, Reference Architectures and Case Studies and TCO Tools can make a good answer great!</a:t>
            </a:r>
          </a:p>
        </p:txBody>
      </p:sp>
      <p:sp>
        <p:nvSpPr>
          <p:cNvPr id="95" name="Shape 95"/>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AWS Resources</a:t>
            </a:r>
          </a:p>
        </p:txBody>
      </p:sp>
    </p:spTree>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a:buNone/>
            </a:pPr>
            <a:r>
              <a:rPr lang="en"/>
              <a:t>Review last day, present day agenda, get and set expectations, write timing and facility information.</a:t>
            </a:r>
          </a:p>
        </p:txBody>
      </p:sp>
      <p:sp>
        <p:nvSpPr>
          <p:cNvPr id="101" name="Shape 101"/>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Introduce the day clearly</a:t>
            </a:r>
          </a:p>
        </p:txBody>
      </p:sp>
    </p:spTree>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a:buNone/>
            </a:pPr>
            <a:r>
              <a:rPr lang="en"/>
              <a:t>Clock your time or refer to instructors guide for each topic and set explicit lab and break times.</a:t>
            </a:r>
          </a:p>
        </p:txBody>
      </p:sp>
      <p:sp>
        <p:nvSpPr>
          <p:cNvPr id="107" name="Shape 107"/>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Manage time carefully and explicitly</a:t>
            </a:r>
          </a:p>
        </p:txBody>
      </p:sp>
    </p:spTree>
  </p:cSld>
  <p:clrMapOvr>
    <a:masterClrMapping/>
  </p:clrMapOvr>
  <p:transition xmlns:p14="http://schemas.microsoft.com/office/powerpoint/2010/mai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a:buNone/>
            </a:pPr>
            <a:r>
              <a:rPr lang="en"/>
              <a:t>Let people refresh attention every major or couple minor topics.</a:t>
            </a:r>
          </a:p>
        </p:txBody>
      </p:sp>
      <p:sp>
        <p:nvSpPr>
          <p:cNvPr id="113" name="Shape 113"/>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Give a break</a:t>
            </a:r>
          </a:p>
        </p:txBody>
      </p:sp>
    </p:spTree>
  </p:cSld>
  <p:clrMapOvr>
    <a:masterClrMapping/>
  </p:clrMapOvr>
  <p:transition xmlns:p14="http://schemas.microsoft.com/office/powerpoint/2010/mai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subTitle" idx="1"/>
          </p:nvPr>
        </p:nvSpPr>
        <p:spPr>
          <a:xfrm>
            <a:off x="303650" y="3786750"/>
            <a:ext cx="8154599" cy="1046400"/>
          </a:xfrm>
          <a:prstGeom prst="rect">
            <a:avLst/>
          </a:prstGeom>
        </p:spPr>
        <p:txBody>
          <a:bodyPr lIns="91425" tIns="91425" rIns="91425" bIns="91425" anchor="t" anchorCtr="0">
            <a:noAutofit/>
          </a:bodyPr>
          <a:lstStyle/>
          <a:p>
            <a:pPr lvl="0" algn="l" rtl="0">
              <a:buNone/>
            </a:pPr>
            <a:r>
              <a:rPr lang="en"/>
              <a:t>- Listen fully, even if know the question</a:t>
            </a:r>
          </a:p>
          <a:p>
            <a:pPr lvl="0" algn="l" rtl="0">
              <a:buNone/>
            </a:pPr>
            <a:r>
              <a:rPr lang="en"/>
              <a:t>- Give precise answers first, comment after</a:t>
            </a:r>
          </a:p>
          <a:p>
            <a:pPr lvl="0" algn="l" rtl="0">
              <a:buNone/>
            </a:pPr>
            <a:r>
              <a:rPr lang="en"/>
              <a:t>- It is fine to not know, defer and follow up</a:t>
            </a:r>
          </a:p>
          <a:p>
            <a:pPr lvl="0" algn="l" rtl="0">
              <a:buNone/>
            </a:pPr>
            <a:r>
              <a:rPr lang="en"/>
              <a:t>- If they do not seem to get the point, try a different angle or example</a:t>
            </a:r>
          </a:p>
          <a:p>
            <a:pPr lvl="0" algn="l" rtl="0">
              <a:buNone/>
            </a:pPr>
            <a:r>
              <a:rPr lang="en"/>
              <a:t>- Ask back later to verify understanding</a:t>
            </a:r>
          </a:p>
          <a:p>
            <a:endParaRPr lang="en"/>
          </a:p>
          <a:p>
            <a:endParaRPr lang="en"/>
          </a:p>
        </p:txBody>
      </p:sp>
      <p:sp>
        <p:nvSpPr>
          <p:cNvPr id="119" name="Shape 119"/>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Questions are great content!</a:t>
            </a:r>
          </a:p>
        </p:txBody>
      </p:sp>
    </p:spTree>
  </p:cSld>
  <p:clrMapOvr>
    <a:masterClrMapping/>
  </p:clrMapOvr>
  <p:transition xmlns:p14="http://schemas.microsoft.com/office/powerpoint/2010/mai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lvl="0" algn="l" rtl="0">
              <a:buNone/>
            </a:pPr>
            <a:r>
              <a:rPr lang="en"/>
              <a:t>- Prepare for failures, know the workarounds</a:t>
            </a:r>
          </a:p>
          <a:p>
            <a:pPr lvl="0" algn="l" rtl="0">
              <a:buNone/>
            </a:pPr>
            <a:r>
              <a:rPr lang="en"/>
              <a:t>- Introduce and review the exercise</a:t>
            </a:r>
          </a:p>
          <a:p>
            <a:pPr lvl="0" algn="l" rtl="0">
              <a:buNone/>
            </a:pPr>
            <a:r>
              <a:rPr lang="en"/>
              <a:t>- Watch for stuck students and help them through</a:t>
            </a:r>
          </a:p>
          <a:p>
            <a:endParaRPr lang="en"/>
          </a:p>
        </p:txBody>
      </p:sp>
      <p:sp>
        <p:nvSpPr>
          <p:cNvPr id="125" name="Shape 125"/>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Take care of the labs</a:t>
            </a:r>
          </a:p>
        </p:txBody>
      </p:sp>
    </p:spTree>
  </p:cSld>
  <p:clrMapOvr>
    <a:masterClrMapping/>
  </p:clrMapOvr>
  <p:transition xmlns:p14="http://schemas.microsoft.com/office/powerpoint/2010/mai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a:buNone/>
            </a:pPr>
            <a:r>
              <a:rPr lang="en"/>
              <a:t>It is unnatural and weird, but that is why everyone pays attention to it.</a:t>
            </a:r>
          </a:p>
        </p:txBody>
      </p:sp>
      <p:sp>
        <p:nvSpPr>
          <p:cNvPr id="131" name="Shape 131"/>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Vary voice tone and volume</a:t>
            </a:r>
          </a:p>
        </p:txBody>
      </p:sp>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Shape 28"/>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a:buNone/>
            </a:pPr>
            <a:r>
              <a:rPr lang="en" dirty="0" smtClean="0"/>
              <a:t>People only </a:t>
            </a:r>
            <a:r>
              <a:rPr lang="en" dirty="0"/>
              <a:t>will if you do</a:t>
            </a:r>
          </a:p>
        </p:txBody>
      </p:sp>
      <p:sp>
        <p:nvSpPr>
          <p:cNvPr id="29" name="Shape 29"/>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Relax, learn and be excited!</a:t>
            </a:r>
          </a:p>
        </p:txBody>
      </p:sp>
    </p:spTree>
  </p:cSld>
  <p:clrMapOvr>
    <a:masterClrMapping/>
  </p:clrMapOvr>
  <p:transition xmlns:p14="http://schemas.microsoft.com/office/powerpoint/2010/mai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a:buNone/>
            </a:pPr>
            <a:r>
              <a:rPr lang="en"/>
              <a:t>Gestures and posture variations also helps drawing attention</a:t>
            </a:r>
          </a:p>
        </p:txBody>
      </p:sp>
      <p:sp>
        <p:nvSpPr>
          <p:cNvPr id="137" name="Shape 137"/>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Show your hands</a:t>
            </a:r>
          </a:p>
        </p:txBody>
      </p:sp>
    </p:spTree>
  </p:cSld>
  <p:clrMapOvr>
    <a:masterClrMapping/>
  </p:clrMapOvr>
  <p:transition xmlns:p14="http://schemas.microsoft.com/office/powerpoint/2010/mai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a:buNone/>
            </a:pPr>
            <a:r>
              <a:rPr lang="en"/>
              <a:t>Add examples and logic to the sequencing of content</a:t>
            </a:r>
          </a:p>
        </p:txBody>
      </p:sp>
      <p:sp>
        <p:nvSpPr>
          <p:cNvPr id="143" name="Shape 143"/>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Thread content together</a:t>
            </a:r>
          </a:p>
        </p:txBody>
      </p:sp>
    </p:spTree>
  </p:cSld>
  <p:clrMapOvr>
    <a:masterClrMapping/>
  </p:clrMapOvr>
  <p:transition xmlns:p14="http://schemas.microsoft.com/office/powerpoint/2010/mai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a:buNone/>
            </a:pPr>
            <a:r>
              <a:rPr lang="en"/>
              <a:t>Console, Demos, Videos, Whiteboard… everything is more interesting than slides.</a:t>
            </a:r>
          </a:p>
        </p:txBody>
      </p:sp>
      <p:sp>
        <p:nvSpPr>
          <p:cNvPr id="149" name="Shape 149"/>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Use more resources</a:t>
            </a:r>
          </a:p>
        </p:txBody>
      </p:sp>
    </p:spTree>
  </p:cSld>
  <p:clrMapOvr>
    <a:masterClrMapping/>
  </p:clrMapOvr>
  <p:transition xmlns:p14="http://schemas.microsoft.com/office/powerpoint/2010/mai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a:buNone/>
            </a:pPr>
            <a:r>
              <a:rPr lang="en"/>
              <a:t>Record your presentation to kick off bad habits (swaying, playing with markers, talking to board, too loud, too soft, too “salesy”, appearance, too much or too little information when answering, caught in repetitive phrases, “umms”, vendor bashing,..)</a:t>
            </a:r>
          </a:p>
        </p:txBody>
      </p:sp>
      <p:sp>
        <p:nvSpPr>
          <p:cNvPr id="155" name="Shape 155"/>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Watch yourself</a:t>
            </a:r>
          </a:p>
        </p:txBody>
      </p:sp>
    </p:spTree>
  </p:cSld>
  <p:clrMapOvr>
    <a:masterClrMapping/>
  </p:clrMapOvr>
  <p:transition xmlns:p14="http://schemas.microsoft.com/office/powerpoint/2010/mai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a:buNone/>
            </a:pPr>
            <a:r>
              <a:rPr lang="en"/>
              <a:t>Go back to basics if they are not understanding, cut to the advanced part if they are bored</a:t>
            </a:r>
          </a:p>
        </p:txBody>
      </p:sp>
      <p:sp>
        <p:nvSpPr>
          <p:cNvPr id="161" name="Shape 161"/>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Level the class</a:t>
            </a:r>
          </a:p>
        </p:txBody>
      </p:sp>
    </p:spTree>
  </p:cSld>
  <p:clrMapOvr>
    <a:masterClrMapping/>
  </p:clrMapOvr>
  <p:transition xmlns:p14="http://schemas.microsoft.com/office/powerpoint/2010/mai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lvl="0" rtl="0">
              <a:buNone/>
            </a:pPr>
            <a:r>
              <a:rPr lang="en"/>
              <a:t>Alternate support feets, walk,</a:t>
            </a:r>
          </a:p>
          <a:p>
            <a:pPr>
              <a:buNone/>
            </a:pPr>
            <a:r>
              <a:rPr lang="en"/>
              <a:t> sit and drink water</a:t>
            </a:r>
          </a:p>
        </p:txBody>
      </p:sp>
      <p:sp>
        <p:nvSpPr>
          <p:cNvPr id="167" name="Shape 167"/>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Take care of yourself</a:t>
            </a:r>
          </a:p>
        </p:txBody>
      </p:sp>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p:nvPr/>
        </p:nvSpPr>
        <p:spPr>
          <a:xfrm>
            <a:off x="-268525" y="-198300"/>
            <a:ext cx="9687900" cy="7188599"/>
          </a:xfrm>
          <a:prstGeom prst="rect">
            <a:avLst/>
          </a:prstGeom>
          <a:solidFill>
            <a:srgbClr val="FFFFFF"/>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buNone/>
            </a:pPr>
            <a:r>
              <a:rPr lang="en" sz="4800" b="1">
                <a:solidFill>
                  <a:srgbClr val="FFFFFF"/>
                </a:solidFill>
              </a:rPr>
              <a:t>httpaedia.tumblr.com/2a8905fan9ca06e7dff8e7b5f36c6faafd/tumblr_mp9v95RXHA1soq4w2o1_400.jpg</a:t>
            </a:r>
          </a:p>
        </p:txBody>
      </p:sp>
      <p:sp>
        <p:nvSpPr>
          <p:cNvPr id="35" name="Shape 35"/>
          <p:cNvSpPr/>
          <p:nvPr/>
        </p:nvSpPr>
        <p:spPr>
          <a:xfrm>
            <a:off x="1536562" y="0"/>
            <a:ext cx="6070875" cy="5758275"/>
          </a:xfrm>
          <a:prstGeom prst="rect">
            <a:avLst/>
          </a:prstGeom>
          <a:blipFill>
            <a:blip r:embed="rId3"/>
            <a:stretch>
              <a:fillRect/>
            </a:stretch>
          </a:blipFill>
          <a:ln>
            <a:noFill/>
          </a:ln>
        </p:spPr>
      </p:sp>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lvl="0" rtl="0">
              <a:buNone/>
            </a:pPr>
            <a:r>
              <a:rPr lang="en"/>
              <a:t>Address people frequently and by name</a:t>
            </a:r>
          </a:p>
        </p:txBody>
      </p:sp>
      <p:sp>
        <p:nvSpPr>
          <p:cNvPr id="41" name="Shape 41"/>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lvl="0" rtl="0">
              <a:buNone/>
            </a:pPr>
            <a:r>
              <a:rPr lang="en"/>
              <a:t>Ask questions directly</a:t>
            </a:r>
          </a:p>
        </p:txBody>
      </p:sp>
    </p:spTree>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Shape 46"/>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lvl="0" rtl="0">
              <a:buNone/>
            </a:pPr>
            <a:r>
              <a:rPr lang="en"/>
              <a:t>Stand by the side of the less interested</a:t>
            </a:r>
          </a:p>
        </p:txBody>
      </p:sp>
      <p:sp>
        <p:nvSpPr>
          <p:cNvPr id="47" name="Shape 47"/>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lvl="0" rtl="0">
              <a:buNone/>
            </a:pPr>
            <a:r>
              <a:rPr lang="en"/>
              <a:t>Move around the class</a:t>
            </a:r>
          </a:p>
        </p:txBody>
      </p:sp>
    </p:spTree>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lvl="0" rtl="0">
              <a:buNone/>
            </a:pPr>
            <a:r>
              <a:rPr lang="en"/>
              <a:t>Keep the boring stuff for… never!</a:t>
            </a:r>
          </a:p>
        </p:txBody>
      </p:sp>
      <p:sp>
        <p:nvSpPr>
          <p:cNvPr id="53" name="Shape 53"/>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lvl="0" rtl="0">
              <a:buNone/>
            </a:pPr>
            <a:r>
              <a:rPr lang="en"/>
              <a:t>Start and finish with COOL STUFF</a:t>
            </a:r>
          </a:p>
        </p:txBody>
      </p:sp>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a:buNone/>
            </a:pPr>
            <a:r>
              <a:rPr lang="en"/>
              <a:t>Specially for complex, incremental explanations</a:t>
            </a:r>
          </a:p>
        </p:txBody>
      </p:sp>
      <p:sp>
        <p:nvSpPr>
          <p:cNvPr id="59" name="Shape 59"/>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Use the whiteboard</a:t>
            </a:r>
          </a:p>
        </p:txBody>
      </p:sp>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lvl="0" rtl="0">
              <a:buNone/>
            </a:pPr>
            <a:r>
              <a:rPr lang="en"/>
              <a:t>Peek the next presentation, check who's having trouble, lookup answers, take some water...</a:t>
            </a:r>
          </a:p>
        </p:txBody>
      </p:sp>
      <p:sp>
        <p:nvSpPr>
          <p:cNvPr id="65" name="Shape 65"/>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lvl="0" rtl="0">
              <a:buNone/>
            </a:pPr>
            <a:r>
              <a:rPr lang="en"/>
              <a:t>Use the lab time</a:t>
            </a:r>
          </a:p>
        </p:txBody>
      </p:sp>
    </p:spTree>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a:buNone/>
            </a:pPr>
            <a:r>
              <a:rPr lang="en"/>
              <a:t>Know what you will say in slide or section and what to errors expect in the labs</a:t>
            </a:r>
          </a:p>
        </p:txBody>
      </p:sp>
      <p:sp>
        <p:nvSpPr>
          <p:cNvPr id="71" name="Shape 71"/>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Prepare again and again...</a:t>
            </a:r>
          </a:p>
        </p:txBody>
      </p:sp>
    </p:spTree>
  </p:cSld>
  <p:clrMapOvr>
    <a:masterClrMapping/>
  </p:clrMapOvr>
  <p:transition xmlns:p14="http://schemas.microsoft.com/office/powerpoint/2010/main" spd="slow">
    <p:cut/>
  </p:transition>
</p:sld>
</file>

<file path=ppt/theme/theme1.xml><?xml version="1.0" encoding="utf-8"?>
<a:theme xmlns:a="http://schemas.openxmlformats.org/drawingml/2006/main" name="Custom Theme">
  <a:themeElements>
    <a:clrScheme name="Custom 345">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501</Words>
  <Application>Microsoft Macintosh PowerPoint</Application>
  <PresentationFormat>On-screen Show (4:3)</PresentationFormat>
  <Paragraphs>57</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Custom Theme</vt:lpstr>
      <vt:lpstr>Instructor Tips</vt:lpstr>
      <vt:lpstr>Relax, learn and be excited!</vt:lpstr>
      <vt:lpstr>PowerPoint Presentation</vt:lpstr>
      <vt:lpstr>Ask questions directly</vt:lpstr>
      <vt:lpstr>Move around the class</vt:lpstr>
      <vt:lpstr>Start and finish with COOL STUFF</vt:lpstr>
      <vt:lpstr>Use the whiteboard</vt:lpstr>
      <vt:lpstr>Use the lab time</vt:lpstr>
      <vt:lpstr>Prepare again and again...</vt:lpstr>
      <vt:lpstr>Speaker notes are for YOU</vt:lpstr>
      <vt:lpstr>Don't corner yourself</vt:lpstr>
      <vt:lpstr>Add your experience</vt:lpstr>
      <vt:lpstr>AWS Resources</vt:lpstr>
      <vt:lpstr>Introduce the day clearly</vt:lpstr>
      <vt:lpstr>Manage time carefully and explicitly</vt:lpstr>
      <vt:lpstr>Give a break</vt:lpstr>
      <vt:lpstr>Questions are great content!</vt:lpstr>
      <vt:lpstr>Take care of the labs</vt:lpstr>
      <vt:lpstr>Vary voice tone and volume</vt:lpstr>
      <vt:lpstr>Show your hands</vt:lpstr>
      <vt:lpstr>Thread content together</vt:lpstr>
      <vt:lpstr>Use more resources</vt:lpstr>
      <vt:lpstr>Watch yourself</vt:lpstr>
      <vt:lpstr>Level the class</vt:lpstr>
      <vt:lpstr>Take care of yourself</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Instructor Tips</dc:title>
  <cp:lastModifiedBy>Julio Faerman</cp:lastModifiedBy>
  <cp:revision>1</cp:revision>
  <dcterms:modified xsi:type="dcterms:W3CDTF">2013-10-18T15:01:48Z</dcterms:modified>
</cp:coreProperties>
</file>