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F4F-38B1-4DC6-AA98-1519BBB803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707-1C18-465C-BC92-A26B4D49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72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F4F-38B1-4DC6-AA98-1519BBB803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707-1C18-465C-BC92-A26B4D49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81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F4F-38B1-4DC6-AA98-1519BBB803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707-1C18-465C-BC92-A26B4D49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503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F4F-38B1-4DC6-AA98-1519BBB803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707-1C18-465C-BC92-A26B4D492C1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8164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F4F-38B1-4DC6-AA98-1519BBB803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707-1C18-465C-BC92-A26B4D49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280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F4F-38B1-4DC6-AA98-1519BBB803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707-1C18-465C-BC92-A26B4D49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758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F4F-38B1-4DC6-AA98-1519BBB803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707-1C18-465C-BC92-A26B4D49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263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F4F-38B1-4DC6-AA98-1519BBB803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707-1C18-465C-BC92-A26B4D49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559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F4F-38B1-4DC6-AA98-1519BBB803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707-1C18-465C-BC92-A26B4D49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16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F4F-38B1-4DC6-AA98-1519BBB803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707-1C18-465C-BC92-A26B4D49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80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F4F-38B1-4DC6-AA98-1519BBB803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707-1C18-465C-BC92-A26B4D49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43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F4F-38B1-4DC6-AA98-1519BBB803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707-1C18-465C-BC92-A26B4D49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01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F4F-38B1-4DC6-AA98-1519BBB803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707-1C18-465C-BC92-A26B4D49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85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F4F-38B1-4DC6-AA98-1519BBB803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707-1C18-465C-BC92-A26B4D49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39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F4F-38B1-4DC6-AA98-1519BBB803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707-1C18-465C-BC92-A26B4D49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4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F4F-38B1-4DC6-AA98-1519BBB803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707-1C18-465C-BC92-A26B4D49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65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F4F-38B1-4DC6-AA98-1519BBB803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707-1C18-465C-BC92-A26B4D49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2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EBF4F-38B1-4DC6-AA98-1519BBB8031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5707-1C18-465C-BC92-A26B4D49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074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466D-7248-4C5E-B857-6ACB0EB96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MARKETING CAMPAIGN – WAY FORWARD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1BFDB-4F8D-4815-99F1-2286C924E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-Nithesh R</a:t>
            </a:r>
          </a:p>
        </p:txBody>
      </p:sp>
    </p:spTree>
    <p:extLst>
      <p:ext uri="{BB962C8B-B14F-4D97-AF65-F5344CB8AC3E}">
        <p14:creationId xmlns:p14="http://schemas.microsoft.com/office/powerpoint/2010/main" val="403980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F322-BDE7-4909-A09E-517163B8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810F-643F-4E0E-AC88-A60AC9B43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PREPARE AN INSIGHT ON WHAT THE DATA MEANS TO THE RESTAURANTS.</a:t>
            </a:r>
          </a:p>
          <a:p>
            <a:r>
              <a:rPr lang="en-IN" dirty="0"/>
              <a:t>DISSECT THE RATINGS TO EXPLAIN WHATS WRONG OR CORRECT.</a:t>
            </a:r>
          </a:p>
          <a:p>
            <a:r>
              <a:rPr lang="en-IN" dirty="0"/>
              <a:t>PRODUCE SOLUTION FOR MARKETING CAMPAIGN TO INCREASE FOOTFALL</a:t>
            </a:r>
          </a:p>
          <a:p>
            <a:r>
              <a:rPr lang="en-IN" dirty="0"/>
              <a:t>SUGGEST IDEAS USING THE DATA TO IMPROVE CUSTOMER RATINGS.</a:t>
            </a:r>
          </a:p>
          <a:p>
            <a:r>
              <a:rPr lang="en-IN" dirty="0"/>
              <a:t>VISUALLY REPRESENT ALL THE REQUIRED DATA.</a:t>
            </a:r>
          </a:p>
        </p:txBody>
      </p:sp>
    </p:spTree>
    <p:extLst>
      <p:ext uri="{BB962C8B-B14F-4D97-AF65-F5344CB8AC3E}">
        <p14:creationId xmlns:p14="http://schemas.microsoft.com/office/powerpoint/2010/main" val="382662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2500-46E7-493B-A476-79020FDD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IN" dirty="0"/>
              <a:t>Prioritising categories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76220-F70B-406C-B77F-CEE6FA6ED5E5}"/>
              </a:ext>
            </a:extLst>
          </p:cNvPr>
          <p:cNvSpPr txBox="1"/>
          <p:nvPr/>
        </p:nvSpPr>
        <p:spPr>
          <a:xfrm>
            <a:off x="6951216" y="1233996"/>
            <a:ext cx="45453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ALTHOUGH THE FIRST FEW HAVE HIGH HITS, IT IS GENERIC IN NATURE.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SKIP THAT TO GIVE IMPORTANCE TO TWO OF THE CATEGORIES THAT NEEDS AN EFFECTIVE CAMPAIGN TO INCREASE FOOTFALL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FINALIZED PIZZA AND BURGER CATEGORIES WHICH STANDS IN THE MIDDLE OF OUR FILTERED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E359F-B067-4E2D-9B0D-8B0078694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18" y="980520"/>
            <a:ext cx="6663765" cy="58774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85B2D6D-EA1D-4619-A05D-0E96AA339BBA}"/>
              </a:ext>
            </a:extLst>
          </p:cNvPr>
          <p:cNvSpPr/>
          <p:nvPr/>
        </p:nvSpPr>
        <p:spPr>
          <a:xfrm>
            <a:off x="2627790" y="4492101"/>
            <a:ext cx="195309" cy="603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F53AFC-2324-4F3F-8857-2C4F61197C1C}"/>
              </a:ext>
            </a:extLst>
          </p:cNvPr>
          <p:cNvSpPr/>
          <p:nvPr/>
        </p:nvSpPr>
        <p:spPr>
          <a:xfrm>
            <a:off x="3160450" y="4580878"/>
            <a:ext cx="195309" cy="603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82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D749C-6941-4486-81D5-885191A77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80512"/>
            <a:ext cx="10353761" cy="1326321"/>
          </a:xfrm>
        </p:spPr>
        <p:txBody>
          <a:bodyPr/>
          <a:lstStyle/>
          <a:p>
            <a:r>
              <a:rPr lang="en-IN" dirty="0"/>
              <a:t>DISTRIBUTION OF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3EAE-7A2A-4A32-B47C-50BE9FDF6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0205" y="1054592"/>
            <a:ext cx="4341181" cy="4290285"/>
          </a:xfrm>
        </p:spPr>
        <p:txBody>
          <a:bodyPr>
            <a:normAutofit/>
          </a:bodyPr>
          <a:lstStyle/>
          <a:p>
            <a:r>
              <a:rPr lang="en-IN" sz="1800" dirty="0"/>
              <a:t>THE DISTRIBUTION OF RATINGS WILL HELP US GET AN IDEA ON WHAT KEYWORDS CAN BE CHOSEN TO HIGHLIGHT IN OUR CAMPAIGN.</a:t>
            </a:r>
          </a:p>
          <a:p>
            <a:r>
              <a:rPr lang="en-IN" sz="1800" dirty="0"/>
              <a:t>GOOD RATINGS – 5 STAR</a:t>
            </a:r>
          </a:p>
          <a:p>
            <a:r>
              <a:rPr lang="en-IN" sz="1800" dirty="0"/>
              <a:t>BAD RATINGS – 4 AND BELOW</a:t>
            </a:r>
          </a:p>
          <a:p>
            <a:r>
              <a:rPr lang="en-IN" sz="1800" dirty="0"/>
              <a:t>WE HAVE IDENTIFIED FEW KEYWORDS IN THESE GOOD AND BAD RATINGS WHICH CAN BE USED TO MAKE AN ATTRACTIVE POSTER TO ADVERTISE.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A0711-4AF6-40E2-B8E7-DA47C5E07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592"/>
            <a:ext cx="7340114" cy="58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9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C8B8-0D01-4C08-89F3-DF83BAED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09491"/>
            <a:ext cx="10353761" cy="1326321"/>
          </a:xfrm>
        </p:spPr>
        <p:txBody>
          <a:bodyPr/>
          <a:lstStyle/>
          <a:p>
            <a:r>
              <a:rPr lang="en-IN" dirty="0"/>
              <a:t>GOOD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A07A1-EC48-4611-8A0E-FE95A980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280" y="924712"/>
            <a:ext cx="4962617" cy="5840072"/>
          </a:xfrm>
        </p:spPr>
        <p:txBody>
          <a:bodyPr>
            <a:normAutofit/>
          </a:bodyPr>
          <a:lstStyle/>
          <a:p>
            <a:r>
              <a:rPr lang="en-IN" sz="1800" dirty="0"/>
              <a:t>KEYWORDS TAKEN FROM THE GOOD RATINGS HAVE BEEN FORMED AS AN ATTRACTIVE POSTER.</a:t>
            </a:r>
          </a:p>
          <a:p>
            <a:endParaRPr lang="en-IN" sz="1800" dirty="0"/>
          </a:p>
          <a:p>
            <a:r>
              <a:rPr lang="en-IN" sz="1800" dirty="0"/>
              <a:t>THIS CAN BE USED IN ADVERTISEMENT CAMPAIGNS TO LURE CUSTOMERS AND IN INCREASING FOOTFALL FOR THE CHOSEN CATEGORIES.</a:t>
            </a:r>
          </a:p>
          <a:p>
            <a:endParaRPr lang="en-IN" sz="1800" dirty="0"/>
          </a:p>
          <a:p>
            <a:r>
              <a:rPr lang="en-IN" sz="1800" dirty="0"/>
              <a:t>THESE WORDS MIGHT SOUND POSITIVE TO CUSTOMERS MAKING AN IMPACT TO COME FOR IT.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BB1C6-8751-49A4-A6A1-B32AA733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1324"/>
            <a:ext cx="7164280" cy="38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B907-113F-44F8-BA1F-DE78267B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-171635"/>
            <a:ext cx="10353761" cy="1326321"/>
          </a:xfrm>
        </p:spPr>
        <p:txBody>
          <a:bodyPr/>
          <a:lstStyle/>
          <a:p>
            <a:r>
              <a:rPr lang="en-IN" dirty="0"/>
              <a:t>BAD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23469-BC67-4DB2-9AB7-4DD9EDE83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741" y="1154685"/>
            <a:ext cx="5569259" cy="5476933"/>
          </a:xfrm>
        </p:spPr>
        <p:txBody>
          <a:bodyPr>
            <a:normAutofit/>
          </a:bodyPr>
          <a:lstStyle/>
          <a:p>
            <a:r>
              <a:rPr lang="en-IN" sz="1800" dirty="0"/>
              <a:t>BAD RATINGS ARE ALSO EQUALLY IMPORTANT IN GAINING CUSTOMERS BY USING IT AS A FEEDBACK.</a:t>
            </a:r>
          </a:p>
          <a:p>
            <a:r>
              <a:rPr lang="en-IN" sz="1800" dirty="0"/>
              <a:t>THIS POSTER CAN BE PUT UP IN THE KITCHEN AREA OF THE RESTAURANT WHICH WILL URGE EMPLOYEES TO TAKE DUE CARE ON THE POINTS HIGHLIGHTED IN THE POSTER.</a:t>
            </a:r>
          </a:p>
          <a:p>
            <a:r>
              <a:rPr lang="en-IN" sz="1800" dirty="0"/>
              <a:t>THERE MAY BE SIMIARITIES IN THE GOOD AND BAD POSTER WHICH SHOWS THAT THERE IS STILL ROOM FOR IMPROVEMENT IN MOST THINGS ABOUT THE RESTAURANT.</a:t>
            </a:r>
          </a:p>
          <a:p>
            <a:r>
              <a:rPr lang="en-IN" sz="1800" dirty="0"/>
              <a:t>MANAGEMENT CAN FORM TRAINING PROGRAMS TO IMPROVE FEW ITEMS HIGHLIGHTED IN THE POSTER WHICH WILL ALSO ADD 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46F0F-F6F0-4631-A52A-4AFCAC86B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0426"/>
            <a:ext cx="6607033" cy="338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37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37</TotalTime>
  <Words>309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MARKETING CAMPAIGN – WAY FORWARD</vt:lpstr>
      <vt:lpstr>OBJECTIVE</vt:lpstr>
      <vt:lpstr>Prioritising categories </vt:lpstr>
      <vt:lpstr>DISTRIBUTION OF RATINGS</vt:lpstr>
      <vt:lpstr>GOOD RATINGS</vt:lpstr>
      <vt:lpstr>BAD RATINGS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CAMPAIGN – WAY FORWARD</dc:title>
  <dc:creator>nithesh ramanan</dc:creator>
  <cp:lastModifiedBy>nithesh ramanan</cp:lastModifiedBy>
  <cp:revision>4</cp:revision>
  <dcterms:created xsi:type="dcterms:W3CDTF">2020-07-31T18:27:26Z</dcterms:created>
  <dcterms:modified xsi:type="dcterms:W3CDTF">2020-07-31T19:04:50Z</dcterms:modified>
</cp:coreProperties>
</file>