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60" r:id="rId4"/>
    <p:sldId id="259" r:id="rId5"/>
    <p:sldId id="262"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Guided Project – 1</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Housing Prices increase over a decade </a:t>
            </a:r>
            <a:r>
              <a:rPr lang="en-US" dirty="0">
                <a:solidFill>
                  <a:schemeClr val="tx1">
                    <a:lumMod val="85000"/>
                    <a:lumOff val="15000"/>
                  </a:schemeClr>
                </a:solidFill>
              </a:rPr>
              <a:t>in </a:t>
            </a:r>
            <a:r>
              <a:rPr lang="en-US" sz="2400" dirty="0">
                <a:solidFill>
                  <a:schemeClr val="tx1">
                    <a:lumMod val="85000"/>
                    <a:lumOff val="15000"/>
                  </a:schemeClr>
                </a:solidFill>
              </a:rPr>
              <a:t>London boroughs</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1D2E2-59C6-40F2-9098-41309D2AB67D}"/>
              </a:ext>
            </a:extLst>
          </p:cNvPr>
          <p:cNvSpPr>
            <a:spLocks noGrp="1"/>
          </p:cNvSpPr>
          <p:nvPr>
            <p:ph type="title"/>
          </p:nvPr>
        </p:nvSpPr>
        <p:spPr>
          <a:xfrm>
            <a:off x="239697" y="286603"/>
            <a:ext cx="10915983" cy="1450757"/>
          </a:xfrm>
        </p:spPr>
        <p:txBody>
          <a:bodyPr>
            <a:normAutofit fontScale="90000"/>
          </a:bodyPr>
          <a:lstStyle/>
          <a:p>
            <a:r>
              <a:rPr lang="en-US" b="0" i="0" dirty="0">
                <a:solidFill>
                  <a:srgbClr val="333333"/>
                </a:solidFill>
                <a:effectLst/>
                <a:latin typeface="Roboto"/>
              </a:rPr>
              <a:t>What did you find? Which borough is the most expensive? Any other interesting trends?</a:t>
            </a:r>
            <a:endParaRPr lang="en-IN" dirty="0"/>
          </a:p>
        </p:txBody>
      </p:sp>
      <p:sp>
        <p:nvSpPr>
          <p:cNvPr id="3" name="Content Placeholder 2">
            <a:extLst>
              <a:ext uri="{FF2B5EF4-FFF2-40B4-BE49-F238E27FC236}">
                <a16:creationId xmlns:a16="http://schemas.microsoft.com/office/drawing/2014/main" id="{976EE2A9-80AC-48A7-84F9-A27BA9B3F285}"/>
              </a:ext>
            </a:extLst>
          </p:cNvPr>
          <p:cNvSpPr>
            <a:spLocks noGrp="1"/>
          </p:cNvSpPr>
          <p:nvPr>
            <p:ph idx="1"/>
          </p:nvPr>
        </p:nvSpPr>
        <p:spPr>
          <a:xfrm>
            <a:off x="310718" y="2108201"/>
            <a:ext cx="10844962" cy="3760891"/>
          </a:xfrm>
        </p:spPr>
        <p:txBody>
          <a:bodyPr/>
          <a:lstStyle/>
          <a:p>
            <a:r>
              <a:rPr lang="en-IN" dirty="0"/>
              <a:t>This exercise led to a conclusion about the highest and the lowest rise in housing prices among the boroughs of London.</a:t>
            </a:r>
          </a:p>
          <a:p>
            <a:r>
              <a:rPr lang="en-IN" dirty="0"/>
              <a:t>Hackney is the most expensive borough after two decades.</a:t>
            </a:r>
          </a:p>
          <a:p>
            <a:r>
              <a:rPr lang="en-IN" dirty="0"/>
              <a:t>Hackney is the only borough with a ratio of 6 while the next eight boroughs had ratios in 5. All the boroughs after eighth position had ratios ranging in 4 except the last borough - Hounslow which had a ratio in 3 to become the least expensive borough.</a:t>
            </a:r>
          </a:p>
          <a:p>
            <a:endParaRPr lang="en-IN" dirty="0"/>
          </a:p>
          <a:p>
            <a:endParaRPr lang="en-IN" dirty="0"/>
          </a:p>
        </p:txBody>
      </p:sp>
    </p:spTree>
    <p:extLst>
      <p:ext uri="{BB962C8B-B14F-4D97-AF65-F5344CB8AC3E}">
        <p14:creationId xmlns:p14="http://schemas.microsoft.com/office/powerpoint/2010/main" val="486937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1D2E2-59C6-40F2-9098-41309D2AB67D}"/>
              </a:ext>
            </a:extLst>
          </p:cNvPr>
          <p:cNvSpPr>
            <a:spLocks noGrp="1"/>
          </p:cNvSpPr>
          <p:nvPr>
            <p:ph type="title"/>
          </p:nvPr>
        </p:nvSpPr>
        <p:spPr>
          <a:xfrm>
            <a:off x="239697" y="286603"/>
            <a:ext cx="10915983" cy="1450757"/>
          </a:xfrm>
        </p:spPr>
        <p:txBody>
          <a:bodyPr>
            <a:normAutofit/>
          </a:bodyPr>
          <a:lstStyle/>
          <a:p>
            <a:pPr algn="l"/>
            <a:r>
              <a:rPr lang="en-US" b="0" i="0" dirty="0">
                <a:solidFill>
                  <a:srgbClr val="333333"/>
                </a:solidFill>
                <a:effectLst/>
                <a:latin typeface="Roboto"/>
              </a:rPr>
              <a:t>How did you arrive at your conclusion?</a:t>
            </a:r>
          </a:p>
        </p:txBody>
      </p:sp>
      <p:sp>
        <p:nvSpPr>
          <p:cNvPr id="3" name="Content Placeholder 2">
            <a:extLst>
              <a:ext uri="{FF2B5EF4-FFF2-40B4-BE49-F238E27FC236}">
                <a16:creationId xmlns:a16="http://schemas.microsoft.com/office/drawing/2014/main" id="{976EE2A9-80AC-48A7-84F9-A27BA9B3F285}"/>
              </a:ext>
            </a:extLst>
          </p:cNvPr>
          <p:cNvSpPr>
            <a:spLocks noGrp="1"/>
          </p:cNvSpPr>
          <p:nvPr>
            <p:ph idx="1"/>
          </p:nvPr>
        </p:nvSpPr>
        <p:spPr>
          <a:xfrm>
            <a:off x="310718" y="2108201"/>
            <a:ext cx="10844962" cy="3760891"/>
          </a:xfrm>
        </p:spPr>
        <p:txBody>
          <a:bodyPr/>
          <a:lstStyle/>
          <a:p>
            <a:r>
              <a:rPr lang="en-IN" dirty="0"/>
              <a:t>A specific data frame that had the boroughs and respective ratio of increase in price during 1998 and 2018 was formed.</a:t>
            </a:r>
          </a:p>
          <a:p>
            <a:r>
              <a:rPr lang="en-IN" dirty="0"/>
              <a:t>A bar chart was built for visual representation to analyse the expensive boroughs.</a:t>
            </a:r>
          </a:p>
          <a:p>
            <a:endParaRPr lang="en-IN" dirty="0"/>
          </a:p>
          <a:p>
            <a:endParaRPr lang="en-IN" dirty="0"/>
          </a:p>
        </p:txBody>
      </p:sp>
    </p:spTree>
    <p:extLst>
      <p:ext uri="{BB962C8B-B14F-4D97-AF65-F5344CB8AC3E}">
        <p14:creationId xmlns:p14="http://schemas.microsoft.com/office/powerpoint/2010/main" val="316384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3B0E4BC-D60B-41C7-BA96-5CA5C43E98A0}"/>
              </a:ext>
            </a:extLst>
          </p:cNvPr>
          <p:cNvPicPr>
            <a:picLocks noGrp="1" noChangeAspect="1"/>
          </p:cNvPicPr>
          <p:nvPr>
            <p:ph sz="half" idx="1"/>
          </p:nvPr>
        </p:nvPicPr>
        <p:blipFill>
          <a:blip r:embed="rId2"/>
          <a:stretch>
            <a:fillRect/>
          </a:stretch>
        </p:blipFill>
        <p:spPr>
          <a:xfrm>
            <a:off x="112114" y="683581"/>
            <a:ext cx="5983886" cy="4954588"/>
          </a:xfrm>
          <a:prstGeom prst="rect">
            <a:avLst/>
          </a:prstGeom>
        </p:spPr>
      </p:pic>
      <p:pic>
        <p:nvPicPr>
          <p:cNvPr id="6" name="Content Placeholder 5">
            <a:extLst>
              <a:ext uri="{FF2B5EF4-FFF2-40B4-BE49-F238E27FC236}">
                <a16:creationId xmlns:a16="http://schemas.microsoft.com/office/drawing/2014/main" id="{BD589D3C-6AC4-4FCC-A32D-738BE3E90E0C}"/>
              </a:ext>
            </a:extLst>
          </p:cNvPr>
          <p:cNvPicPr>
            <a:picLocks noGrp="1" noChangeAspect="1"/>
          </p:cNvPicPr>
          <p:nvPr>
            <p:ph sz="half" idx="2"/>
          </p:nvPr>
        </p:nvPicPr>
        <p:blipFill>
          <a:blip r:embed="rId3"/>
          <a:stretch>
            <a:fillRect/>
          </a:stretch>
        </p:blipFill>
        <p:spPr>
          <a:xfrm>
            <a:off x="5802178" y="683581"/>
            <a:ext cx="6045643" cy="4609054"/>
          </a:xfrm>
          <a:prstGeom prst="rect">
            <a:avLst/>
          </a:prstGeom>
        </p:spPr>
      </p:pic>
    </p:spTree>
    <p:extLst>
      <p:ext uri="{BB962C8B-B14F-4D97-AF65-F5344CB8AC3E}">
        <p14:creationId xmlns:p14="http://schemas.microsoft.com/office/powerpoint/2010/main" val="1860077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1D2E2-59C6-40F2-9098-41309D2AB67D}"/>
              </a:ext>
            </a:extLst>
          </p:cNvPr>
          <p:cNvSpPr>
            <a:spLocks noGrp="1"/>
          </p:cNvSpPr>
          <p:nvPr>
            <p:ph type="title"/>
          </p:nvPr>
        </p:nvSpPr>
        <p:spPr>
          <a:xfrm>
            <a:off x="239697" y="286603"/>
            <a:ext cx="10915983" cy="1622096"/>
          </a:xfrm>
        </p:spPr>
        <p:txBody>
          <a:bodyPr>
            <a:normAutofit fontScale="90000"/>
          </a:bodyPr>
          <a:lstStyle/>
          <a:p>
            <a:pPr algn="l"/>
            <a:r>
              <a:rPr lang="en-US" b="0" i="0" dirty="0">
                <a:solidFill>
                  <a:srgbClr val="333333"/>
                </a:solidFill>
                <a:effectLst/>
                <a:latin typeface="Roboto"/>
              </a:rPr>
              <a:t>What were the main challenges you encountered? How did you overcome them? What could you not overcome?</a:t>
            </a:r>
          </a:p>
        </p:txBody>
      </p:sp>
      <p:sp>
        <p:nvSpPr>
          <p:cNvPr id="3" name="Content Placeholder 2">
            <a:extLst>
              <a:ext uri="{FF2B5EF4-FFF2-40B4-BE49-F238E27FC236}">
                <a16:creationId xmlns:a16="http://schemas.microsoft.com/office/drawing/2014/main" id="{976EE2A9-80AC-48A7-84F9-A27BA9B3F285}"/>
              </a:ext>
            </a:extLst>
          </p:cNvPr>
          <p:cNvSpPr>
            <a:spLocks noGrp="1"/>
          </p:cNvSpPr>
          <p:nvPr>
            <p:ph idx="1"/>
          </p:nvPr>
        </p:nvSpPr>
        <p:spPr>
          <a:xfrm>
            <a:off x="310718" y="2108201"/>
            <a:ext cx="10844962" cy="3760891"/>
          </a:xfrm>
        </p:spPr>
        <p:txBody>
          <a:bodyPr/>
          <a:lstStyle/>
          <a:p>
            <a:r>
              <a:rPr lang="en-IN" dirty="0"/>
              <a:t>The major challenge that I faced was cleaning the dataset. It had several possible methods but finding out which way would suit was a challenge for me.</a:t>
            </a:r>
          </a:p>
          <a:p>
            <a:r>
              <a:rPr lang="en-IN" dirty="0"/>
              <a:t>I had discussion with multiple people (Including mentor) and then starting building the code step by step .</a:t>
            </a:r>
          </a:p>
          <a:p>
            <a:r>
              <a:rPr lang="en-IN" dirty="0"/>
              <a:t>I could not overcome the problem of referring syntax online/elsewhere. I will need to practice more problems to make myself familiar with its use.</a:t>
            </a:r>
          </a:p>
          <a:p>
            <a:endParaRPr lang="en-IN" dirty="0"/>
          </a:p>
          <a:p>
            <a:endParaRPr lang="en-IN" dirty="0"/>
          </a:p>
        </p:txBody>
      </p:sp>
    </p:spTree>
    <p:extLst>
      <p:ext uri="{BB962C8B-B14F-4D97-AF65-F5344CB8AC3E}">
        <p14:creationId xmlns:p14="http://schemas.microsoft.com/office/powerpoint/2010/main" val="862718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1D2E2-59C6-40F2-9098-41309D2AB67D}"/>
              </a:ext>
            </a:extLst>
          </p:cNvPr>
          <p:cNvSpPr>
            <a:spLocks noGrp="1"/>
          </p:cNvSpPr>
          <p:nvPr>
            <p:ph type="title"/>
          </p:nvPr>
        </p:nvSpPr>
        <p:spPr>
          <a:xfrm>
            <a:off x="239697" y="286603"/>
            <a:ext cx="10915983" cy="1450757"/>
          </a:xfrm>
        </p:spPr>
        <p:txBody>
          <a:bodyPr>
            <a:normAutofit/>
          </a:bodyPr>
          <a:lstStyle/>
          <a:p>
            <a:pPr algn="l"/>
            <a:r>
              <a:rPr lang="en-US" b="0" i="0" dirty="0">
                <a:solidFill>
                  <a:srgbClr val="333333"/>
                </a:solidFill>
                <a:effectLst/>
                <a:latin typeface="Roboto"/>
              </a:rPr>
              <a:t>Is there anything you’d like to investigate deeper?</a:t>
            </a:r>
          </a:p>
        </p:txBody>
      </p:sp>
      <p:sp>
        <p:nvSpPr>
          <p:cNvPr id="3" name="Content Placeholder 2">
            <a:extLst>
              <a:ext uri="{FF2B5EF4-FFF2-40B4-BE49-F238E27FC236}">
                <a16:creationId xmlns:a16="http://schemas.microsoft.com/office/drawing/2014/main" id="{976EE2A9-80AC-48A7-84F9-A27BA9B3F285}"/>
              </a:ext>
            </a:extLst>
          </p:cNvPr>
          <p:cNvSpPr>
            <a:spLocks noGrp="1"/>
          </p:cNvSpPr>
          <p:nvPr>
            <p:ph idx="1"/>
          </p:nvPr>
        </p:nvSpPr>
        <p:spPr>
          <a:xfrm>
            <a:off x="310718" y="2108201"/>
            <a:ext cx="10844962" cy="3760891"/>
          </a:xfrm>
        </p:spPr>
        <p:txBody>
          <a:bodyPr/>
          <a:lstStyle/>
          <a:p>
            <a:r>
              <a:rPr lang="en-IN" dirty="0"/>
              <a:t>In the top 10 expensive boroughs, Waltham forest is the only borough that is edging the boundary of London and away from the city. Despite away from the city or the Thames river, it managed to get placed in the 2</a:t>
            </a:r>
            <a:r>
              <a:rPr lang="en-IN" baseline="30000" dirty="0"/>
              <a:t>nd</a:t>
            </a:r>
            <a:r>
              <a:rPr lang="en-IN" dirty="0"/>
              <a:t> position.</a:t>
            </a:r>
          </a:p>
          <a:p>
            <a:endParaRPr lang="en-IN" dirty="0"/>
          </a:p>
          <a:p>
            <a:endParaRPr lang="en-IN" dirty="0"/>
          </a:p>
        </p:txBody>
      </p:sp>
    </p:spTree>
    <p:extLst>
      <p:ext uri="{BB962C8B-B14F-4D97-AF65-F5344CB8AC3E}">
        <p14:creationId xmlns:p14="http://schemas.microsoft.com/office/powerpoint/2010/main" val="527066271"/>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{51E0C9ED-9707-4B79-918F-5A305EC7E927}tf56160789_win32</Template>
  <TotalTime>49</TotalTime>
  <Words>308</Words>
  <Application>Microsoft Office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Bookman Old Style</vt:lpstr>
      <vt:lpstr>Calibri</vt:lpstr>
      <vt:lpstr>Franklin Gothic Book</vt:lpstr>
      <vt:lpstr>Roboto</vt:lpstr>
      <vt:lpstr>1_RetrospectVTI</vt:lpstr>
      <vt:lpstr>Guided Project – 1</vt:lpstr>
      <vt:lpstr>What did you find? Which borough is the most expensive? Any other interesting trends?</vt:lpstr>
      <vt:lpstr>How did you arrive at your conclusion?</vt:lpstr>
      <vt:lpstr>PowerPoint Presentation</vt:lpstr>
      <vt:lpstr>What were the main challenges you encountered? How did you overcome them? What could you not overcome?</vt:lpstr>
      <vt:lpstr>Is there anything you’d like to investigate deeper?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Guided Project – 1</dc:title>
  <dc:creator>nithesh ramanan</dc:creator>
  <cp:lastModifiedBy>nithesh ramanan</cp:lastModifiedBy>
  <cp:revision>4</cp:revision>
  <dcterms:created xsi:type="dcterms:W3CDTF">2020-12-01T14:00:35Z</dcterms:created>
  <dcterms:modified xsi:type="dcterms:W3CDTF">2020-12-01T14:50:33Z</dcterms:modified>
</cp:coreProperties>
</file>