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56" r:id="rId7"/>
    <p:sldId id="257" r:id="rId8"/>
    <p:sldId id="258" r:id="rId10"/>
    <p:sldId id="259" r:id="rId11"/>
    <p:sldId id="260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3810"/>
            <a:ext cx="12199620" cy="68503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3370" y="981075"/>
            <a:ext cx="6186805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IN" altLang="en-US" sz="420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yanmar Text" panose="020B0502040204020203" charset="0"/>
                <a:cs typeface="Myanmar Text" panose="020B0502040204020203" charset="0"/>
              </a:rPr>
              <a:t>MULTIMEDIA PROJECT</a:t>
            </a:r>
            <a:endParaRPr lang="en-IN" altLang="en-US" sz="420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yanmar Text" panose="020B0502040204020203" charset="0"/>
              <a:cs typeface="Myanmar Text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76375" y="2040255"/>
            <a:ext cx="276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By NITHESH K R</a:t>
            </a:r>
            <a:endParaRPr lang="en-I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8880"/>
            <a:ext cx="10972800" cy="582613"/>
          </a:xfrm>
        </p:spPr>
        <p:txBody>
          <a:bodyPr/>
          <a:p>
            <a:r>
              <a:rPr lang="en-IN" altLang="en-US"/>
              <a:t>MULTIMEDIA...</a:t>
            </a:r>
            <a:endParaRPr lang="en-IN" altLang="en-US"/>
          </a:p>
        </p:txBody>
      </p:sp>
      <p:pic>
        <p:nvPicPr>
          <p:cNvPr id="4" name="Content Placeholder 3" descr="illustration-technology-vector_53876-53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0305" y="2221865"/>
            <a:ext cx="4770120" cy="28575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1163320"/>
            <a:ext cx="5213350" cy="894080"/>
          </a:xfrm>
        </p:spPr>
        <p:txBody>
          <a:bodyPr/>
          <a:p>
            <a:r>
              <a:rPr lang="en-IN" altLang="en-US"/>
              <a:t>What is MULTIMEDIA..?</a:t>
            </a:r>
            <a:endParaRPr lang="en-I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458845"/>
          </a:xfrm>
        </p:spPr>
        <p:txBody>
          <a:bodyPr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Multimedia is content that uses a combination of different content forms such as text, audio, images, animations, video and interactive content. Multimedia contrasts with media that use only rudimentary computer displays such as text-only or traditional forms of printed or hand-produced material.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91810" y="2175510"/>
            <a:ext cx="5804535" cy="28911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457200"/>
            <a:ext cx="4255135" cy="1600200"/>
          </a:xfrm>
          <a:effectLst/>
        </p:spPr>
        <p:txBody>
          <a:bodyPr/>
          <a:p>
            <a:r>
              <a:rPr lang="en-IN" altLang="en-US">
                <a:solidFill>
                  <a:schemeClr val="tx1"/>
                </a:solidFill>
                <a:sym typeface="+mn-ea"/>
              </a:rPr>
              <a:t>M</a:t>
            </a:r>
            <a:r>
              <a:rPr lang="en-US">
                <a:solidFill>
                  <a:schemeClr val="tx1"/>
                </a:solidFill>
                <a:sym typeface="+mn-ea"/>
              </a:rPr>
              <a:t>ultimedia application services</a:t>
            </a:r>
            <a:r>
              <a:rPr lang="en-IN" altLang="en-US">
                <a:solidFill>
                  <a:schemeClr val="tx1"/>
                </a:solidFill>
                <a:sym typeface="+mn-ea"/>
              </a:rPr>
              <a:t>:</a:t>
            </a:r>
            <a:r>
              <a:rPr lang="en-US">
                <a:sym typeface="+mn-ea"/>
              </a:rPr>
              <a:t>s</a:t>
            </a:r>
            <a:r>
              <a:rPr lang="en-IN" altLang="en-US">
                <a:sym typeface="+mn-ea"/>
              </a:rPr>
              <a:t>: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Audio, video processing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Education and training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Multimedia analysis and Internet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Artificial Intelligence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Virtual reality and 3-D imaging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Wireless, Mobile Computing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Animation and Graphics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Visual Communication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94300" y="1819275"/>
            <a:ext cx="5894705" cy="42538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127885" y="1662430"/>
            <a:ext cx="2028825" cy="614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Contact:</a:t>
            </a:r>
            <a:endParaRPr lang="en-IN" altLang="en-US" sz="3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8050" y="1471295"/>
            <a:ext cx="49333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IN" altLang="en-US" sz="2800"/>
              <a:t>NITHESH K R</a:t>
            </a:r>
            <a:endParaRPr lang="en-IN" altLang="en-US" sz="2800"/>
          </a:p>
          <a:p>
            <a:pPr>
              <a:lnSpc>
                <a:spcPct val="150000"/>
              </a:lnSpc>
            </a:pPr>
            <a:r>
              <a:rPr lang="en-IN" altLang="en-US" sz="2800"/>
              <a:t>RA1711003011095</a:t>
            </a:r>
            <a:endParaRPr lang="en-IN" altLang="en-US" sz="2800"/>
          </a:p>
          <a:p>
            <a:pPr>
              <a:lnSpc>
                <a:spcPct val="150000"/>
              </a:lnSpc>
            </a:pPr>
            <a:r>
              <a:rPr lang="en-IN" altLang="en-US" sz="2800"/>
              <a:t>nr5892@srmist.edu.in</a:t>
            </a:r>
            <a:endParaRPr lang="en-IN" altLang="en-US" sz="280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Presentation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4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Segoe UI</vt:lpstr>
      <vt:lpstr>Nirmala UI</vt:lpstr>
      <vt:lpstr>Palatino Linotype</vt:lpstr>
      <vt:lpstr>Segoe MDL2 Assets</vt:lpstr>
      <vt:lpstr>Segoe Print</vt:lpstr>
      <vt:lpstr>Segoe Script</vt:lpstr>
      <vt:lpstr>Segoe UI Black</vt:lpstr>
      <vt:lpstr>Segoe UI Emoji</vt:lpstr>
      <vt:lpstr>Segoe UI Historic</vt:lpstr>
      <vt:lpstr>Segoe UI Light</vt:lpstr>
      <vt:lpstr>Segoe UI Semibold</vt:lpstr>
      <vt:lpstr>Segoe UI Semilight</vt:lpstr>
      <vt:lpstr>Segoe UI Symbol</vt:lpstr>
      <vt:lpstr>Sitka Banner</vt:lpstr>
      <vt:lpstr>Sitka Display</vt:lpstr>
      <vt:lpstr>Sitka Heading</vt:lpstr>
      <vt:lpstr>Sitka Small</vt:lpstr>
      <vt:lpstr>Sitka Subheading</vt:lpstr>
      <vt:lpstr>Sitka Text</vt:lpstr>
      <vt:lpstr>Source Code Pro</vt:lpstr>
      <vt:lpstr>Source Code Pro Black</vt:lpstr>
      <vt:lpstr>Source Code Pro Light</vt:lpstr>
      <vt:lpstr>Source Code Pro Semibold</vt:lpstr>
      <vt:lpstr>Sylfaen</vt:lpstr>
      <vt:lpstr>Tahoma</vt:lpstr>
      <vt:lpstr>TeamViewer13</vt:lpstr>
      <vt:lpstr>Times New Roman</vt:lpstr>
      <vt:lpstr>Vijaya</vt:lpstr>
      <vt:lpstr>Webdings</vt:lpstr>
      <vt:lpstr>Myanmar Text</vt:lpstr>
      <vt:lpstr>Communications and Dialogues</vt:lpstr>
      <vt:lpstr>Business Cooperate</vt:lpstr>
      <vt:lpstr>Gear Drives</vt:lpstr>
      <vt:lpstr>2_Communications and Dialogues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krn47</dc:creator>
  <cp:lastModifiedBy>krn47</cp:lastModifiedBy>
  <cp:revision>5</cp:revision>
  <dcterms:created xsi:type="dcterms:W3CDTF">2020-04-18T07:09:40Z</dcterms:created>
  <dcterms:modified xsi:type="dcterms:W3CDTF">2020-04-18T07:48:28Z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