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8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8" r:id="rId12"/>
    <p:sldId id="289" r:id="rId13"/>
    <p:sldId id="290" r:id="rId14"/>
    <p:sldId id="291" r:id="rId15"/>
    <p:sldId id="292" r:id="rId16"/>
    <p:sldId id="293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104871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0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701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2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1048703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0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7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8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1048709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11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1048712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altLang="en-IN" sz="2400" dirty="0" err="1"/>
              <a:t>Nitheshkumar A</a:t>
            </a:r>
            <a:endParaRPr lang="zh-CN" altLang="en-US"/>
          </a:p>
          <a:p>
            <a:r>
              <a:rPr lang="en-US" sz="2400" dirty="0"/>
              <a:t>REGISTER NO AND NMID: </a:t>
            </a:r>
            <a:r>
              <a:rPr lang="en-US" altLang="en-IN" sz="2400" dirty="0"/>
              <a:t>46A585266AAEDA0B1FA44DBEB415907A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AIML</a:t>
            </a:r>
          </a:p>
          <a:p>
            <a:r>
              <a:rPr lang="en-US" sz="2400" dirty="0"/>
              <a:t>COLLEGE: COLLEGE/ UNIVERSITY: Akshaya College of arts and Science/ </a:t>
            </a:r>
            <a:r>
              <a:rPr lang="en-US" sz="2400" dirty="0" err="1"/>
              <a:t>bharathiar</a:t>
            </a:r>
            <a:r>
              <a:rPr lang="en-US" sz="2400" dirty="0"/>
              <a:t> university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Picture 2097166"/>
          <p:cNvPicPr>
            <a:picLocks/>
          </p:cNvPicPr>
          <p:nvPr/>
        </p:nvPicPr>
        <p:blipFill>
          <a:blip r:embed="rId3"/>
          <a:srcRect t="30483" b="52962"/>
          <a:stretch>
            <a:fillRect/>
          </a:stretch>
        </p:blipFill>
        <p:spPr>
          <a:xfrm>
            <a:off x="752475" y="1522699"/>
            <a:ext cx="10970654" cy="39957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26" y="633022"/>
            <a:ext cx="7687748" cy="55919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990600"/>
            <a:ext cx="10681335" cy="7239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9717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29400"/>
            <a:ext cx="11582400" cy="52979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3657600" y="3200400"/>
            <a:ext cx="5333999" cy="7239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4" y="309127"/>
            <a:ext cx="11364911" cy="62397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2819400" y="2438400"/>
            <a:ext cx="5416868" cy="72390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9717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11247248" cy="43012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914400" y="2743200"/>
            <a:ext cx="10681335" cy="7239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97174" name="Picture 3"/>
          <p:cNvPicPr>
            <a:picLocks noChangeAspect="1"/>
          </p:cNvPicPr>
          <p:nvPr/>
        </p:nvPicPr>
        <p:blipFill>
          <a:blip r:embed="rId2"/>
          <a:srcRect t="1518" b="1518"/>
          <a:stretch>
            <a:fillRect/>
          </a:stretch>
        </p:blipFill>
        <p:spPr>
          <a:xfrm>
            <a:off x="554392" y="600796"/>
            <a:ext cx="9992318" cy="56564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1048697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8" name="TextBox 1"/>
          <p:cNvSpPr txBox="1"/>
          <p:nvPr/>
        </p:nvSpPr>
        <p:spPr>
          <a:xfrm>
            <a:off x="1143000" y="2094364"/>
            <a:ext cx="6864668" cy="36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This portfolio project was an excellent practical application of front-end development skills. It successfully demonstrates my ability to design, code, and deploy a modern, responsive website. More than just a project, it acts as the primary showcase for my AI/ML journey, highlighting my technical skills, projects, and passion for the field. It is a foundational asset that I will continually update throughout my academic and professional career.</a:t>
            </a:r>
            <a:endParaRPr lang="en-IN" sz="24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0"/>
          <p:cNvSpPr txBox="1"/>
          <p:nvPr/>
        </p:nvSpPr>
        <p:spPr>
          <a:xfrm>
            <a:off x="2000423" y="2321481"/>
            <a:ext cx="8191154" cy="2796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Digital Dynamic Portfolio</a:t>
            </a:r>
            <a:endParaRPr lang="en-IN" sz="6000" b="1" dirty="0"/>
          </a:p>
          <a:p>
            <a:endParaRPr lang="en-IN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TextBox 10"/>
          <p:cNvSpPr txBox="1"/>
          <p:nvPr/>
        </p:nvSpPr>
        <p:spPr>
          <a:xfrm>
            <a:off x="447675" y="2019300"/>
            <a:ext cx="7543800" cy="258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today's digital age, students and professionals need a centralized platform to showcase their skills and projects. Traditional resumes are static and limiting. A self-developed digital portfolio solves this by providing a dynamic and comprehensive showcase of one's abilities and creativity.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55017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5" name="TextBox 8"/>
          <p:cNvSpPr txBox="1"/>
          <p:nvPr/>
        </p:nvSpPr>
        <p:spPr>
          <a:xfrm>
            <a:off x="838201" y="2286000"/>
            <a:ext cx="746760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This project involved developing a fully responsive, single-page portfolio website from scratch using HTML, CSS, and JavaScript. The objective was to create a professional online presence that highlights my educational background, technical skills, academic projects, and interests in AI/ML, serving as an interactive resume and central hub for my academic career.</a:t>
            </a:r>
            <a:br>
              <a:rPr lang="en-US" sz="2400" dirty="0"/>
            </a:b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1" name="TextBox 6"/>
          <p:cNvSpPr txBox="1"/>
          <p:nvPr/>
        </p:nvSpPr>
        <p:spPr>
          <a:xfrm>
            <a:off x="762000" y="2577516"/>
            <a:ext cx="6781800" cy="400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Recruiters &amp; Companies:</a:t>
            </a:r>
            <a:r>
              <a:rPr lang="en-US" sz="2400" dirty="0"/>
              <a:t> To assess technical skills and project experience for internships and entry-level positions.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University Professors &amp; Peers:</a:t>
            </a:r>
            <a:r>
              <a:rPr lang="en-US" sz="2400" dirty="0"/>
              <a:t> For academic collaboration, project reviews, and networking.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Hackathon &amp; Project Collaborators:</a:t>
            </a:r>
            <a:r>
              <a:rPr lang="en-US" sz="2400" dirty="0"/>
              <a:t> To understand my skill set for potential team formations.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Myself:</a:t>
            </a:r>
            <a:r>
              <a:rPr lang="en-US" sz="2400" dirty="0"/>
              <a:t> A living document of my learning progress and achievements in AI/ML.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7" name="TextBox 7"/>
          <p:cNvSpPr txBox="1"/>
          <p:nvPr/>
        </p:nvSpPr>
        <p:spPr>
          <a:xfrm>
            <a:off x="3124200" y="2125611"/>
            <a:ext cx="6553200" cy="293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Frontend:</a:t>
            </a:r>
            <a:r>
              <a:rPr lang="en-IN" sz="2400" dirty="0"/>
              <a:t> HTML5, CSS3, JavaScript (ES6+)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Styling:</a:t>
            </a:r>
            <a:r>
              <a:rPr lang="en-IN" sz="2400" dirty="0"/>
              <a:t> Custom CSS with Flexbox &amp; Grid for layout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Icons &amp; UI:</a:t>
            </a:r>
            <a:r>
              <a:rPr lang="en-IN" sz="2400" dirty="0"/>
              <a:t> Font Awesome Icons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Design Principles:</a:t>
            </a:r>
            <a:r>
              <a:rPr lang="en-IN" sz="2400" dirty="0"/>
              <a:t> Mobile-First Responsive Design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Version Control:</a:t>
            </a:r>
            <a:r>
              <a:rPr lang="en-IN" sz="2400" dirty="0"/>
              <a:t> Git &amp; GitHub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Code Editor:</a:t>
            </a:r>
            <a:r>
              <a:rPr lang="en-IN" sz="2400" dirty="0"/>
              <a:t> 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TextBox 1"/>
          <p:cNvSpPr txBox="1"/>
          <p:nvPr/>
        </p:nvSpPr>
        <p:spPr>
          <a:xfrm>
            <a:off x="767849" y="1722098"/>
            <a:ext cx="8794750" cy="400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Navigation Bar:</a:t>
            </a:r>
            <a:r>
              <a:rPr lang="en-US" sz="2400" dirty="0"/>
              <a:t> Fixed header with links to all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Hero:</a:t>
            </a:r>
            <a:r>
              <a:rPr lang="en-US" sz="2400" dirty="0"/>
              <a:t> Personal introduction with call-to-action buttons.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About:</a:t>
            </a:r>
            <a:r>
              <a:rPr lang="en-US" sz="2400" dirty="0"/>
              <a:t> Personal bio and key skill tags.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Education:</a:t>
            </a:r>
            <a:r>
              <a:rPr lang="en-US" sz="2400" dirty="0"/>
              <a:t> Timeline of academic qualifications.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Projects:</a:t>
            </a:r>
            <a:r>
              <a:rPr lang="en-US" sz="2400" dirty="0"/>
              <a:t> Grid layout showcasing 3 projects with tech stacks.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Skills:</a:t>
            </a:r>
            <a:r>
              <a:rPr lang="en-US" sz="2400" dirty="0"/>
              <a:t> Visual skill bars categorized by Programming, AI/ML, and Web Tech.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Interests:</a:t>
            </a:r>
            <a:r>
              <a:rPr lang="en-US" sz="2400" dirty="0"/>
              <a:t> Card-based layout for AI/ML passions.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Contact:</a:t>
            </a:r>
            <a:r>
              <a:rPr lang="en-US" sz="2400" dirty="0"/>
              <a:t> Contact information and functional 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Footer:</a:t>
            </a:r>
            <a:r>
              <a:rPr lang="en-US" sz="2400" dirty="0"/>
              <a:t> Social media links and copyright.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1048674" name="TextBox 2"/>
          <p:cNvSpPr txBox="1"/>
          <p:nvPr/>
        </p:nvSpPr>
        <p:spPr>
          <a:xfrm>
            <a:off x="1600200" y="17526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  <p:sp>
        <p:nvSpPr>
          <p:cNvPr id="1048675" name="TextBox 3"/>
          <p:cNvSpPr txBox="1"/>
          <p:nvPr/>
        </p:nvSpPr>
        <p:spPr>
          <a:xfrm>
            <a:off x="990600" y="1752600"/>
            <a:ext cx="7924800" cy="391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Fully Responsive:</a:t>
            </a:r>
            <a:r>
              <a:rPr lang="en-IN" sz="2400" dirty="0"/>
              <a:t> Adapts seamlessly to desktop, tablet, and mobile devices.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Interactive UI:</a:t>
            </a:r>
            <a:r>
              <a:rPr lang="en-IN" sz="2400" dirty="0"/>
              <a:t> Smooth scrolling navigation, hover effects on buttons and cards.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Dynamic Skills Section:</a:t>
            </a:r>
            <a:r>
              <a:rPr lang="en-IN" sz="2400" dirty="0"/>
              <a:t> Visual progress bars to quantify proficiency levels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Functional Contact Form:</a:t>
            </a:r>
            <a:r>
              <a:rPr lang="en-IN" sz="2400" dirty="0"/>
              <a:t> Client-side validation for user inputs.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Mobile-Friendly Navigation:</a:t>
            </a:r>
            <a:r>
              <a:rPr lang="en-IN" sz="2400" dirty="0"/>
              <a:t> Hamburger menu for smaller screens.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546</Words>
  <Application>Microsoft Office PowerPoint</Application>
  <PresentationFormat>Widescreen</PresentationFormat>
  <Paragraphs>66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dharmaprakash k</cp:lastModifiedBy>
  <cp:revision>1</cp:revision>
  <dcterms:created xsi:type="dcterms:W3CDTF">2024-03-28T17:07:22Z</dcterms:created>
  <dcterms:modified xsi:type="dcterms:W3CDTF">2025-09-04T16:05:53Z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5ba6fa27be8b464682eabbaa64fcabd0</vt:lpwstr>
  </property>
</Properties>
</file>