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708" r:id="rId2"/>
    <p:sldMasterId id="2147483680" r:id="rId3"/>
    <p:sldMasterId id="2147483694" r:id="rId4"/>
  </p:sldMasterIdLst>
  <p:notesMasterIdLst>
    <p:notesMasterId r:id="rId8"/>
  </p:notesMasterIdLst>
  <p:handoutMasterIdLst>
    <p:handoutMasterId r:id="rId9"/>
  </p:handoutMasterIdLst>
  <p:sldIdLst>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664">
          <p15:clr>
            <a:srgbClr val="A4A3A4"/>
          </p15:clr>
        </p15:guide>
        <p15:guide id="3" orient="horz" pos="3932">
          <p15:clr>
            <a:srgbClr val="A4A3A4"/>
          </p15:clr>
        </p15:guide>
        <p15:guide id="4" pos="2886">
          <p15:clr>
            <a:srgbClr val="A4A3A4"/>
          </p15:clr>
        </p15:guide>
        <p15:guide id="5" pos="292">
          <p15:clr>
            <a:srgbClr val="A4A3A4"/>
          </p15:clr>
        </p15:guide>
        <p15:guide id="6" pos="5502">
          <p15:clr>
            <a:srgbClr val="A4A3A4"/>
          </p15:clr>
        </p15:guide>
        <p15:guide id="7" pos="2937">
          <p15:clr>
            <a:srgbClr val="A4A3A4"/>
          </p15:clr>
        </p15:guide>
        <p15:guide id="8" pos="2842">
          <p15:clr>
            <a:srgbClr val="A4A3A4"/>
          </p15:clr>
        </p15:guide>
        <p15:guide id="9" pos="143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00" autoAdjust="0"/>
    <p:restoredTop sz="94660"/>
  </p:normalViewPr>
  <p:slideViewPr>
    <p:cSldViewPr snapToGrid="0" snapToObjects="1" showGuides="1">
      <p:cViewPr>
        <p:scale>
          <a:sx n="100" d="100"/>
          <a:sy n="100" d="100"/>
        </p:scale>
        <p:origin x="1254" y="72"/>
      </p:cViewPr>
      <p:guideLst>
        <p:guide orient="horz" pos="2160"/>
        <p:guide orient="horz" pos="664"/>
        <p:guide orient="horz" pos="3932"/>
        <p:guide pos="2886"/>
        <p:guide pos="292"/>
        <p:guide pos="5502"/>
        <p:guide pos="2937"/>
        <p:guide pos="2842"/>
        <p:guide pos="143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5" d="100"/>
          <a:sy n="85" d="100"/>
        </p:scale>
        <p:origin x="-2976"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5A85089-C692-4DEA-AC49-04CF34D4FE14}" type="datetimeFigureOut">
              <a:rPr lang="en-GB" smtClean="0"/>
              <a:pPr/>
              <a:t>28/05/2018</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5C721-4BB5-4DB6-AD65-4BA2A62B05B6}" type="slidenum">
              <a:rPr lang="en-GB" smtClean="0"/>
              <a:pPr/>
              <a:t>‹#›</a:t>
            </a:fld>
            <a:endParaRPr lang="en-GB"/>
          </a:p>
        </p:txBody>
      </p:sp>
    </p:spTree>
    <p:extLst>
      <p:ext uri="{BB962C8B-B14F-4D97-AF65-F5344CB8AC3E}">
        <p14:creationId xmlns:p14="http://schemas.microsoft.com/office/powerpoint/2010/main" val="1991632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45EBA9-A28D-4849-BFEA-AA04F6A21B63}" type="datetimeFigureOut">
              <a:rPr lang="en-GB" smtClean="0"/>
              <a:pPr/>
              <a:t>28/05/2018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43D19E-BFDB-4C92-8EDD-32EDDA8F41DF}" type="slidenum">
              <a:rPr lang="en-GB" smtClean="0"/>
              <a:pPr/>
              <a:t>‹#›</a:t>
            </a:fld>
            <a:endParaRPr lang="en-GB"/>
          </a:p>
        </p:txBody>
      </p:sp>
    </p:spTree>
    <p:extLst>
      <p:ext uri="{BB962C8B-B14F-4D97-AF65-F5344CB8AC3E}">
        <p14:creationId xmlns:p14="http://schemas.microsoft.com/office/powerpoint/2010/main" val="160627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pic>
        <p:nvPicPr>
          <p:cNvPr id="9" name="Picture 2"/>
          <p:cNvPicPr>
            <a:picLocks noChangeAspect="1" noChangeArrowheads="1"/>
          </p:cNvPicPr>
          <p:nvPr userDrawn="1"/>
        </p:nvPicPr>
        <p:blipFill>
          <a:blip r:embed="rId2" cstate="print"/>
          <a:srcRect/>
          <a:stretch>
            <a:fillRect/>
          </a:stretch>
        </p:blipFill>
        <p:spPr bwMode="auto">
          <a:xfrm>
            <a:off x="2271259" y="5747990"/>
            <a:ext cx="983483" cy="745200"/>
          </a:xfrm>
          <a:prstGeom prst="rect">
            <a:avLst/>
          </a:prstGeom>
          <a:noFill/>
          <a:ln w="9525">
            <a:noFill/>
            <a:miter lim="800000"/>
            <a:headEnd/>
            <a:tailEnd/>
          </a:ln>
          <a:effectLst/>
        </p:spPr>
      </p:pic>
      <p:sp>
        <p:nvSpPr>
          <p:cNvPr id="2" name="Title 1"/>
          <p:cNvSpPr>
            <a:spLocks noGrp="1"/>
          </p:cNvSpPr>
          <p:nvPr>
            <p:ph type="ctrTitle"/>
          </p:nvPr>
        </p:nvSpPr>
        <p:spPr>
          <a:xfrm>
            <a:off x="2332800" y="777600"/>
            <a:ext cx="5490000" cy="860400"/>
          </a:xfrm>
        </p:spPr>
        <p:txBody>
          <a:bodyPr/>
          <a:lstStyle/>
          <a:p>
            <a:r>
              <a:rPr lang="en-US" smtClean="0"/>
              <a:t>Click to edit Master title style</a:t>
            </a:r>
            <a:endParaRPr lang="en-GB" dirty="0"/>
          </a:p>
        </p:txBody>
      </p:sp>
      <p:sp>
        <p:nvSpPr>
          <p:cNvPr id="3" name="Subtitle 2"/>
          <p:cNvSpPr>
            <a:spLocks noGrp="1"/>
          </p:cNvSpPr>
          <p:nvPr>
            <p:ph type="subTitle" idx="1"/>
          </p:nvPr>
        </p:nvSpPr>
        <p:spPr>
          <a:xfrm>
            <a:off x="2332800" y="1753200"/>
            <a:ext cx="5490000" cy="968400"/>
          </a:xfrm>
        </p:spPr>
        <p:txBody>
          <a:bodyPr/>
          <a:lstStyle>
            <a:lvl1pPr marL="0" indent="0" algn="l">
              <a:buNone/>
              <a:defRPr sz="2000">
                <a:solidFill>
                  <a:schemeClr val="bg2"/>
                </a:solidFill>
              </a:defRPr>
            </a:lvl1pPr>
            <a:lvl2pPr marL="0" indent="0" algn="l">
              <a:buNone/>
              <a:defRPr sz="1600">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grpSp>
        <p:nvGrpSpPr>
          <p:cNvPr id="12" name="Group 11"/>
          <p:cNvGrpSpPr/>
          <p:nvPr userDrawn="1"/>
        </p:nvGrpSpPr>
        <p:grpSpPr>
          <a:xfrm>
            <a:off x="-6532" y="2405084"/>
            <a:ext cx="9150532" cy="3349170"/>
            <a:chOff x="-6532" y="2405084"/>
            <a:chExt cx="9150532" cy="3349170"/>
          </a:xfrm>
        </p:grpSpPr>
        <p:sp>
          <p:nvSpPr>
            <p:cNvPr id="1032" name="Freeform 8"/>
            <p:cNvSpPr>
              <a:spLocks/>
            </p:cNvSpPr>
            <p:nvPr userDrawn="1"/>
          </p:nvSpPr>
          <p:spPr bwMode="gray">
            <a:xfrm>
              <a:off x="2273222" y="2405084"/>
              <a:ext cx="6870778" cy="249522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8" name="Picture 3"/>
            <p:cNvPicPr>
              <a:picLocks noChangeAspect="1" noChangeArrowheads="1"/>
            </p:cNvPicPr>
            <p:nvPr userDrawn="1"/>
          </p:nvPicPr>
          <p:blipFill>
            <a:blip r:embed="rId3" cstate="print"/>
            <a:srcRect/>
            <a:stretch>
              <a:fillRect/>
            </a:stretch>
          </p:blipFill>
          <p:spPr bwMode="auto">
            <a:xfrm>
              <a:off x="-6532" y="4411503"/>
              <a:ext cx="2289891" cy="1342751"/>
            </a:xfrm>
            <a:prstGeom prst="rect">
              <a:avLst/>
            </a:prstGeom>
            <a:noFill/>
            <a:ln w="9525">
              <a:noFill/>
              <a:miter lim="800000"/>
              <a:headEnd/>
              <a:tailEnd/>
            </a:ln>
            <a:effectLst/>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12" name="Footer Placeholder 11"/>
          <p:cNvSpPr>
            <a:spLocks noGrp="1"/>
          </p:cNvSpPr>
          <p:nvPr>
            <p:ph type="ftr" sz="quarter" idx="10"/>
          </p:nvPr>
        </p:nvSpPr>
        <p:spPr/>
        <p:txBody>
          <a:bodyPr/>
          <a:lstStyle/>
          <a:p>
            <a:r>
              <a:rPr lang="en-US" smtClean="0"/>
              <a:t>Presentation title</a:t>
            </a:r>
            <a:endParaRPr lang="en-US" dirty="0"/>
          </a:p>
        </p:txBody>
      </p:sp>
      <p:sp>
        <p:nvSpPr>
          <p:cNvPr id="7" name="Line 11"/>
          <p:cNvSpPr>
            <a:spLocks noChangeShapeType="1"/>
          </p:cNvSpPr>
          <p:nvPr userDrawn="1"/>
        </p:nvSpPr>
        <p:spPr bwMode="auto">
          <a:xfrm>
            <a:off x="455613" y="6243638"/>
            <a:ext cx="8229600" cy="0"/>
          </a:xfrm>
          <a:prstGeom prst="line">
            <a:avLst/>
          </a:prstGeom>
          <a:noFill/>
          <a:ln w="3175">
            <a:solidFill>
              <a:schemeClr val="bg1"/>
            </a:solidFill>
            <a:round/>
            <a:headEnd/>
            <a:tailEnd/>
          </a:ln>
          <a:effectLst/>
        </p:spPr>
        <p:txBody>
          <a:bodyPr wrap="none" anchor="ctr"/>
          <a:lstStyle/>
          <a:p>
            <a:endParaRPr lang="en-US" noProof="0" dirty="0">
              <a:solidFill>
                <a:schemeClr val="bg1"/>
              </a:solidFill>
            </a:endParaRPr>
          </a:p>
        </p:txBody>
      </p:sp>
    </p:spTree>
    <p:extLst>
      <p:ext uri="{BB962C8B-B14F-4D97-AF65-F5344CB8AC3E}">
        <p14:creationId xmlns:p14="http://schemas.microsoft.com/office/powerpoint/2010/main" val="335068083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legal text">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chemeClr val="bg1"/>
            </a:solidFill>
            <a:round/>
            <a:headEnd/>
            <a:tailEnd/>
          </a:ln>
          <a:effectLst/>
        </p:spPr>
        <p:txBody>
          <a:bodyPr wrap="none" anchor="ctr"/>
          <a:lstStyle/>
          <a:p>
            <a:endParaRPr lang="en-US" noProof="0" dirty="0">
              <a:solidFill>
                <a:schemeClr val="bg1"/>
              </a:solidFill>
            </a:endParaRPr>
          </a:p>
        </p:txBody>
      </p:sp>
      <p:sp>
        <p:nvSpPr>
          <p:cNvPr id="8" name="Content Placeholder 2"/>
          <p:cNvSpPr>
            <a:spLocks noGrp="1"/>
          </p:cNvSpPr>
          <p:nvPr>
            <p:ph idx="1"/>
          </p:nvPr>
        </p:nvSpPr>
        <p:spPr>
          <a:xfrm>
            <a:off x="455612" y="719139"/>
            <a:ext cx="3506400"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Arial" pitchFamily="34" charset="0"/>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Arial" pitchFamily="34" charset="0"/>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Arial" pitchFamily="34" charset="0"/>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Arial" pitchFamily="34" charset="0"/>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Arial" pitchFamily="34" charset="0"/>
                <a:ea typeface="+mn-ea"/>
                <a:cs typeface="Arial"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1090007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718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sp>
        <p:nvSpPr>
          <p:cNvPr id="2" name="Title 1"/>
          <p:cNvSpPr>
            <a:spLocks noGrp="1"/>
          </p:cNvSpPr>
          <p:nvPr>
            <p:ph type="ctrTitle"/>
          </p:nvPr>
        </p:nvSpPr>
        <p:spPr>
          <a:xfrm>
            <a:off x="2332800" y="777600"/>
            <a:ext cx="5490000" cy="860400"/>
          </a:xfrm>
        </p:spPr>
        <p:txBody>
          <a:bodyPr/>
          <a:lstStyle/>
          <a:p>
            <a:r>
              <a:rPr lang="en-US" dirty="0" smtClean="0"/>
              <a:t>Click to edit Master title style</a:t>
            </a:r>
            <a:endParaRPr lang="en-GB" dirty="0"/>
          </a:p>
        </p:txBody>
      </p:sp>
      <p:sp>
        <p:nvSpPr>
          <p:cNvPr id="3" name="Subtitle 2"/>
          <p:cNvSpPr>
            <a:spLocks noGrp="1"/>
          </p:cNvSpPr>
          <p:nvPr>
            <p:ph type="subTitle" idx="1"/>
          </p:nvPr>
        </p:nvSpPr>
        <p:spPr>
          <a:xfrm>
            <a:off x="2332800" y="1753200"/>
            <a:ext cx="5490000" cy="968400"/>
          </a:xfrm>
        </p:spPr>
        <p:txBody>
          <a:bodyPr/>
          <a:lstStyle>
            <a:lvl1pPr marL="0" indent="0" algn="l">
              <a:buNone/>
              <a:defRPr sz="2000">
                <a:solidFill>
                  <a:schemeClr val="bg2"/>
                </a:solidFill>
              </a:defRPr>
            </a:lvl1pPr>
            <a:lvl2pPr marL="0" indent="0" algn="l">
              <a:buNone/>
              <a:defRPr sz="1600">
                <a:solidFill>
                  <a:schemeClr val="bg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p>
          <a:p>
            <a:pPr lvl="1"/>
            <a:endParaRPr lang="en-GB" dirty="0"/>
          </a:p>
        </p:txBody>
      </p:sp>
      <p:pic>
        <p:nvPicPr>
          <p:cNvPr id="11" name="Picture 2"/>
          <p:cNvPicPr>
            <a:picLocks noChangeAspect="1" noChangeArrowheads="1"/>
          </p:cNvPicPr>
          <p:nvPr userDrawn="1"/>
        </p:nvPicPr>
        <p:blipFill>
          <a:blip r:embed="rId2" cstate="print"/>
          <a:srcRect/>
          <a:stretch>
            <a:fillRect/>
          </a:stretch>
        </p:blipFill>
        <p:spPr bwMode="auto">
          <a:xfrm>
            <a:off x="2271942" y="5745156"/>
            <a:ext cx="983483" cy="745200"/>
          </a:xfrm>
          <a:prstGeom prst="rect">
            <a:avLst/>
          </a:prstGeom>
          <a:noFill/>
          <a:ln w="9525">
            <a:noFill/>
            <a:miter lim="800000"/>
            <a:headEnd/>
            <a:tailEnd/>
          </a:ln>
          <a:effectLst/>
        </p:spPr>
      </p:pic>
      <p:grpSp>
        <p:nvGrpSpPr>
          <p:cNvPr id="10" name="Group 9"/>
          <p:cNvGrpSpPr/>
          <p:nvPr userDrawn="1"/>
        </p:nvGrpSpPr>
        <p:grpSpPr>
          <a:xfrm>
            <a:off x="-1055" y="2405319"/>
            <a:ext cx="9145054" cy="3346232"/>
            <a:chOff x="-1055" y="2405319"/>
            <a:chExt cx="9145054" cy="3346232"/>
          </a:xfrm>
        </p:grpSpPr>
        <p:sp>
          <p:nvSpPr>
            <p:cNvPr id="9" name="Freeform 8"/>
            <p:cNvSpPr>
              <a:spLocks/>
            </p:cNvSpPr>
            <p:nvPr userDrawn="1"/>
          </p:nvSpPr>
          <p:spPr bwMode="gray">
            <a:xfrm>
              <a:off x="2273866" y="2405319"/>
              <a:ext cx="6870133" cy="2494990"/>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14" name="Picture 3"/>
            <p:cNvPicPr>
              <a:picLocks noChangeAspect="1" noChangeArrowheads="1"/>
            </p:cNvPicPr>
            <p:nvPr userDrawn="1"/>
          </p:nvPicPr>
          <p:blipFill>
            <a:blip r:embed="rId3" cstate="print"/>
            <a:srcRect/>
            <a:stretch>
              <a:fillRect/>
            </a:stretch>
          </p:blipFill>
          <p:spPr bwMode="auto">
            <a:xfrm>
              <a:off x="-1055" y="4411633"/>
              <a:ext cx="2285060" cy="1339918"/>
            </a:xfrm>
            <a:prstGeom prst="rect">
              <a:avLst/>
            </a:prstGeom>
            <a:noFill/>
            <a:ln w="9525">
              <a:noFill/>
              <a:miter lim="800000"/>
              <a:headEnd/>
              <a:tailEnd/>
            </a:ln>
            <a:effectLst/>
          </p:spPr>
        </p:pic>
      </p:grpSp>
    </p:spTree>
    <p:extLst>
      <p:ext uri="{BB962C8B-B14F-4D97-AF65-F5344CB8AC3E}">
        <p14:creationId xmlns:p14="http://schemas.microsoft.com/office/powerpoint/2010/main" val="3674158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smtClean="0"/>
              <a:t>Presentation title</a:t>
            </a:r>
            <a:endParaRPr lang="en-GB"/>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568748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5" name="Footer Placeholder 4"/>
          <p:cNvSpPr>
            <a:spLocks noGrp="1"/>
          </p:cNvSpPr>
          <p:nvPr>
            <p:ph type="ftr" sz="quarter" idx="11"/>
          </p:nvPr>
        </p:nvSpPr>
        <p:spPr/>
        <p:txBody>
          <a:bodyPr/>
          <a:lstStyle/>
          <a:p>
            <a:r>
              <a:rPr lang="en-GB" smtClean="0"/>
              <a:t>Presentation title</a:t>
            </a:r>
            <a:endParaRPr lang="en-GB"/>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769335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Footer Placeholder 5"/>
          <p:cNvSpPr>
            <a:spLocks noGrp="1"/>
          </p:cNvSpPr>
          <p:nvPr>
            <p:ph type="ftr" sz="quarter" idx="11"/>
          </p:nvPr>
        </p:nvSpPr>
        <p:spPr/>
        <p:txBody>
          <a:bodyPr/>
          <a:lstStyle/>
          <a:p>
            <a:r>
              <a:rPr lang="en-GB" smtClean="0"/>
              <a:t>Presentation title</a:t>
            </a:r>
            <a:endParaRPr lang="en-GB"/>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2"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16146428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457200" y="2196000"/>
            <a:ext cx="4042800" cy="3994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51200" y="2178000"/>
            <a:ext cx="4042800" cy="3994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Footer Placeholder 5"/>
          <p:cNvSpPr>
            <a:spLocks noGrp="1"/>
          </p:cNvSpPr>
          <p:nvPr>
            <p:ph type="ftr" sz="quarter" idx="11"/>
          </p:nvPr>
        </p:nvSpPr>
        <p:spPr/>
        <p:txBody>
          <a:bodyPr/>
          <a:lstStyle/>
          <a:p>
            <a:r>
              <a:rPr lang="en-GB" smtClean="0"/>
              <a:t>Presentation title</a:t>
            </a:r>
            <a:endParaRPr lang="en-GB"/>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0" name="Text Placeholder 9"/>
          <p:cNvSpPr>
            <a:spLocks noGrp="1"/>
          </p:cNvSpPr>
          <p:nvPr>
            <p:ph type="body" sz="quarter" idx="12"/>
          </p:nvPr>
        </p:nvSpPr>
        <p:spPr>
          <a:xfrm>
            <a:off x="457200" y="1490400"/>
            <a:ext cx="4042800" cy="640800"/>
          </a:xfrm>
        </p:spPr>
        <p:txBody>
          <a:bodyPr anchor="b" anchorCtr="0"/>
          <a:lstStyle>
            <a:lvl1pPr>
              <a:buNone/>
              <a:defRPr b="1"/>
            </a:lvl1pPr>
          </a:lstStyle>
          <a:p>
            <a:pPr lvl="0"/>
            <a:endParaRPr lang="en-GB" dirty="0"/>
          </a:p>
        </p:txBody>
      </p:sp>
      <p:sp>
        <p:nvSpPr>
          <p:cNvPr id="11" name="Text Placeholder 9"/>
          <p:cNvSpPr>
            <a:spLocks noGrp="1"/>
          </p:cNvSpPr>
          <p:nvPr>
            <p:ph type="body" sz="quarter" idx="13"/>
          </p:nvPr>
        </p:nvSpPr>
        <p:spPr>
          <a:xfrm>
            <a:off x="4651200" y="1490400"/>
            <a:ext cx="4042800" cy="640800"/>
          </a:xfrm>
        </p:spPr>
        <p:txBody>
          <a:bodyPr anchor="b" anchorCtr="0"/>
          <a:lstStyle>
            <a:lvl1pPr>
              <a:buNone/>
              <a:defRPr b="1"/>
            </a:lvl1pPr>
          </a:lstStyle>
          <a:p>
            <a:pPr lvl="0"/>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18758792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12" name="Footer Placeholder 11"/>
          <p:cNvSpPr>
            <a:spLocks noGrp="1"/>
          </p:cNvSpPr>
          <p:nvPr>
            <p:ph type="ftr" sz="quarter" idx="10"/>
          </p:nvPr>
        </p:nvSpPr>
        <p:spPr/>
        <p:txBody>
          <a:bodyPr/>
          <a:lstStyle/>
          <a:p>
            <a:r>
              <a:rPr lang="en-US" smtClean="0"/>
              <a:t>Presentation title</a:t>
            </a:r>
            <a:endParaRPr lang="en-US" dirty="0"/>
          </a:p>
        </p:txBody>
      </p:sp>
      <p:sp>
        <p:nvSpPr>
          <p:cNvPr id="3" name="Text Placeholder 2"/>
          <p:cNvSpPr>
            <a:spLocks noGrp="1"/>
          </p:cNvSpPr>
          <p:nvPr>
            <p:ph type="body" sz="quarter" idx="11"/>
          </p:nvPr>
        </p:nvSpPr>
        <p:spPr>
          <a:xfrm>
            <a:off x="455614" y="1025525"/>
            <a:ext cx="8229600" cy="1643063"/>
          </a:xfrm>
        </p:spPr>
        <p:txBody>
          <a:bodyPr/>
          <a:lstStyle>
            <a:lvl1pPr marL="0" indent="0" algn="l">
              <a:lnSpc>
                <a:spcPct val="85000"/>
              </a:lnSpc>
              <a:spcBef>
                <a:spcPts val="0"/>
              </a:spcBef>
              <a:buNone/>
              <a:defRPr sz="5000" b="1">
                <a:solidFill>
                  <a:schemeClr val="bg2"/>
                </a:solidFill>
                <a:latin typeface="+mj-lt"/>
              </a:defRPr>
            </a:lvl1pPr>
            <a:lvl2pPr marL="0" indent="0">
              <a:buNone/>
              <a:defRPr/>
            </a:lvl2pPr>
            <a:lvl3pPr marL="0" indent="0">
              <a:buNone/>
              <a:defRPr/>
            </a:lvl3pPr>
            <a:lvl4pPr marL="0" indent="0">
              <a:buNone/>
              <a:defRPr/>
            </a:lvl4pPr>
            <a:lvl5pPr marL="0" indent="0">
              <a:buNone/>
              <a:defRPr/>
            </a:lvl5pPr>
          </a:lstStyle>
          <a:p>
            <a:pPr lvl="0"/>
            <a:r>
              <a:rPr lang="en-US" smtClean="0"/>
              <a:t>Click to edit Master text styles</a:t>
            </a:r>
          </a:p>
        </p:txBody>
      </p:sp>
      <p:sp>
        <p:nvSpPr>
          <p:cNvPr id="5"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26156250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36000" rIns="0" bIns="0" numCol="1" anchor="t" anchorCtr="0" compatLnSpc="1">
            <a:prstTxWarp prst="textNoShape">
              <a:avLst/>
            </a:prstTxWarp>
          </a:bodyPr>
          <a:lstStyle>
            <a:lvl1pPr algn="l">
              <a:defRPr/>
            </a:lvl1pPr>
          </a:lstStyle>
          <a:p>
            <a:pPr lvl="0" algn="l" fontAlgn="base">
              <a:lnSpc>
                <a:spcPct val="85000"/>
              </a:lnSpc>
              <a:spcAft>
                <a:spcPct val="0"/>
              </a:spcAft>
            </a:pPr>
            <a:r>
              <a:rPr lang="en-US" smtClean="0"/>
              <a:t>Click to edit Master title style</a:t>
            </a:r>
            <a:endParaRPr lang="en-US" dirty="0"/>
          </a:p>
        </p:txBody>
      </p:sp>
      <p:sp>
        <p:nvSpPr>
          <p:cNvPr id="12" name="Footer Placeholder 11"/>
          <p:cNvSpPr>
            <a:spLocks noGrp="1"/>
          </p:cNvSpPr>
          <p:nvPr>
            <p:ph type="ftr" sz="quarter" idx="10"/>
          </p:nvPr>
        </p:nvSpPr>
        <p:spPr/>
        <p:txBody>
          <a:bodyPr/>
          <a:lstStyle/>
          <a:p>
            <a:r>
              <a:rPr lang="en-US" smtClean="0"/>
              <a:t>Presentation title</a:t>
            </a:r>
            <a:endParaRPr lang="en-US" dirty="0"/>
          </a:p>
        </p:txBody>
      </p:sp>
      <p:sp>
        <p:nvSpPr>
          <p:cNvPr id="6" name="Freeform 5"/>
          <p:cNvSpPr>
            <a:spLocks/>
          </p:cNvSpPr>
          <p:nvPr userDrawn="1"/>
        </p:nvSpPr>
        <p:spPr bwMode="gray">
          <a:xfrm>
            <a:off x="457200" y="10296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2044832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smtClean="0"/>
              <a:t>Presentation title</a:t>
            </a:r>
            <a:endParaRPr lang="en-GB"/>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36000" rIns="0" bIns="0" numCol="1" anchor="t" anchorCtr="0" compatLnSpc="1">
            <a:prstTxWarp prst="textNoShape">
              <a:avLst/>
            </a:prstTxWarp>
          </a:bodyPr>
          <a:lstStyle>
            <a:lvl1pPr algn="l">
              <a:defRPr/>
            </a:lvl1pPr>
          </a:lstStyle>
          <a:p>
            <a:pPr lvl="0" algn="l" fontAlgn="base">
              <a:lnSpc>
                <a:spcPct val="85000"/>
              </a:lnSpc>
              <a:spcAft>
                <a:spcPct val="0"/>
              </a:spcAft>
            </a:pPr>
            <a:r>
              <a:rPr lang="en-US" smtClean="0"/>
              <a:t>Click to edit Master title style</a:t>
            </a:r>
            <a:endParaRPr lang="en-US" dirty="0"/>
          </a:p>
        </p:txBody>
      </p:sp>
      <p:sp>
        <p:nvSpPr>
          <p:cNvPr id="12" name="Footer Placeholder 11"/>
          <p:cNvSpPr>
            <a:spLocks noGrp="1"/>
          </p:cNvSpPr>
          <p:nvPr>
            <p:ph type="ftr" sz="quarter" idx="10"/>
          </p:nvPr>
        </p:nvSpPr>
        <p:spPr/>
        <p:txBody>
          <a:bodyPr/>
          <a:lstStyle/>
          <a:p>
            <a:r>
              <a:rPr lang="en-US" smtClean="0"/>
              <a:t>Presentation title</a:t>
            </a:r>
            <a:endParaRPr lang="en-US" dirty="0"/>
          </a:p>
        </p:txBody>
      </p:sp>
      <p:sp>
        <p:nvSpPr>
          <p:cNvPr id="6" name="Freeform 5"/>
          <p:cNvSpPr>
            <a:spLocks/>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393080655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4">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36000" rIns="0" bIns="0" numCol="1" anchor="t" anchorCtr="0" compatLnSpc="1">
            <a:prstTxWarp prst="textNoShape">
              <a:avLst/>
            </a:prstTxWarp>
          </a:bodyPr>
          <a:lstStyle>
            <a:lvl1pPr algn="l">
              <a:defRPr/>
            </a:lvl1pPr>
          </a:lstStyle>
          <a:p>
            <a:pPr lvl="0" algn="l" fontAlgn="base">
              <a:lnSpc>
                <a:spcPct val="85000"/>
              </a:lnSpc>
              <a:spcAft>
                <a:spcPct val="0"/>
              </a:spcAft>
            </a:pPr>
            <a:r>
              <a:rPr lang="en-US" smtClean="0"/>
              <a:t>Click to edit Master title style</a:t>
            </a:r>
            <a:endParaRPr lang="en-US" dirty="0"/>
          </a:p>
        </p:txBody>
      </p:sp>
      <p:sp>
        <p:nvSpPr>
          <p:cNvPr id="12" name="Footer Placeholder 11"/>
          <p:cNvSpPr>
            <a:spLocks noGrp="1"/>
          </p:cNvSpPr>
          <p:nvPr>
            <p:ph type="ftr" sz="quarter" idx="10"/>
          </p:nvPr>
        </p:nvSpPr>
        <p:spPr/>
        <p:txBody>
          <a:bodyPr/>
          <a:lstStyle/>
          <a:p>
            <a:r>
              <a:rPr lang="en-US" smtClean="0"/>
              <a:t>Presentation title</a:t>
            </a:r>
            <a:endParaRPr lang="en-US" dirty="0"/>
          </a:p>
        </p:txBody>
      </p:sp>
      <p:pic>
        <p:nvPicPr>
          <p:cNvPr id="7" name="Picture 2"/>
          <p:cNvPicPr>
            <a:picLocks noChangeAspect="1" noChangeArrowheads="1"/>
          </p:cNvPicPr>
          <p:nvPr userDrawn="1"/>
        </p:nvPicPr>
        <p:blipFill>
          <a:blip r:embed="rId2" cstate="print"/>
          <a:srcRect/>
          <a:stretch>
            <a:fillRect/>
          </a:stretch>
        </p:blipFill>
        <p:spPr bwMode="auto">
          <a:xfrm>
            <a:off x="457200" y="1044000"/>
            <a:ext cx="8225549" cy="5184000"/>
          </a:xfrm>
          <a:prstGeom prst="rect">
            <a:avLst/>
          </a:prstGeom>
          <a:noFill/>
          <a:ln w="9525">
            <a:noFill/>
            <a:miter lim="800000"/>
            <a:headEnd/>
            <a:tailEnd/>
          </a:ln>
          <a:effectLst/>
        </p:spPr>
      </p:pic>
    </p:spTree>
    <p:extLst>
      <p:ext uri="{BB962C8B-B14F-4D97-AF65-F5344CB8AC3E}">
        <p14:creationId xmlns:p14="http://schemas.microsoft.com/office/powerpoint/2010/main" val="37669438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12" name="Footer Placeholder 11"/>
          <p:cNvSpPr>
            <a:spLocks noGrp="1"/>
          </p:cNvSpPr>
          <p:nvPr>
            <p:ph type="ftr" sz="quarter" idx="10"/>
          </p:nvPr>
        </p:nvSpPr>
        <p:spPr/>
        <p:txBody>
          <a:bodyPr/>
          <a:lstStyle/>
          <a:p>
            <a:r>
              <a:rPr lang="en-US" smtClean="0"/>
              <a:t>Presentation title</a:t>
            </a:r>
            <a:endParaRPr lang="en-US" dirty="0"/>
          </a:p>
        </p:txBody>
      </p:sp>
      <p:sp>
        <p:nvSpPr>
          <p:cNvPr id="7" name="Line 11"/>
          <p:cNvSpPr>
            <a:spLocks noChangeShapeType="1"/>
          </p:cNvSpPr>
          <p:nvPr userDrawn="1"/>
        </p:nvSpPr>
        <p:spPr bwMode="auto">
          <a:xfrm>
            <a:off x="455613" y="6243638"/>
            <a:ext cx="8229600" cy="0"/>
          </a:xfrm>
          <a:prstGeom prst="line">
            <a:avLst/>
          </a:prstGeom>
          <a:noFill/>
          <a:ln w="3175">
            <a:solidFill>
              <a:schemeClr val="bg1"/>
            </a:solidFill>
            <a:round/>
            <a:headEnd/>
            <a:tailEnd/>
          </a:ln>
          <a:effectLst/>
        </p:spPr>
        <p:txBody>
          <a:bodyPr wrap="none" anchor="ctr"/>
          <a:lstStyle/>
          <a:p>
            <a:endParaRPr lang="en-US" noProof="0" dirty="0">
              <a:solidFill>
                <a:schemeClr val="bg1"/>
              </a:solidFill>
            </a:endParaRPr>
          </a:p>
        </p:txBody>
      </p:sp>
    </p:spTree>
    <p:extLst>
      <p:ext uri="{BB962C8B-B14F-4D97-AF65-F5344CB8AC3E}">
        <p14:creationId xmlns:p14="http://schemas.microsoft.com/office/powerpoint/2010/main" val="166112614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inal legal text">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chemeClr val="bg1"/>
            </a:solidFill>
            <a:round/>
            <a:headEnd/>
            <a:tailEnd/>
          </a:ln>
          <a:effectLst/>
        </p:spPr>
        <p:txBody>
          <a:bodyPr wrap="none" anchor="ctr"/>
          <a:lstStyle/>
          <a:p>
            <a:endParaRPr lang="en-US" noProof="0" dirty="0">
              <a:solidFill>
                <a:schemeClr val="bg1"/>
              </a:solidFill>
            </a:endParaRPr>
          </a:p>
        </p:txBody>
      </p:sp>
      <p:sp>
        <p:nvSpPr>
          <p:cNvPr id="8" name="Content Placeholder 2"/>
          <p:cNvSpPr>
            <a:spLocks noGrp="1"/>
          </p:cNvSpPr>
          <p:nvPr>
            <p:ph idx="1"/>
          </p:nvPr>
        </p:nvSpPr>
        <p:spPr>
          <a:xfrm>
            <a:off x="455612" y="719139"/>
            <a:ext cx="3506400"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Arial" pitchFamily="34" charset="0"/>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Arial" pitchFamily="34" charset="0"/>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Arial" pitchFamily="34" charset="0"/>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Arial" pitchFamily="34" charset="0"/>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Arial" pitchFamily="34" charset="0"/>
                <a:ea typeface="+mn-ea"/>
                <a:cs typeface="Arial"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24193976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80372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sp>
        <p:nvSpPr>
          <p:cNvPr id="2" name="Title 1"/>
          <p:cNvSpPr>
            <a:spLocks noGrp="1"/>
          </p:cNvSpPr>
          <p:nvPr>
            <p:ph type="ctrTitle"/>
          </p:nvPr>
        </p:nvSpPr>
        <p:spPr>
          <a:xfrm>
            <a:off x="2332800" y="777600"/>
            <a:ext cx="5490000" cy="860400"/>
          </a:xfrm>
        </p:spPr>
        <p:txBody>
          <a:bodyPr/>
          <a:lstStyle/>
          <a:p>
            <a:r>
              <a:rPr lang="en-US" dirty="0" smtClean="0"/>
              <a:t>Click to edit Master title style</a:t>
            </a:r>
            <a:endParaRPr lang="en-GB" dirty="0"/>
          </a:p>
        </p:txBody>
      </p:sp>
      <p:sp>
        <p:nvSpPr>
          <p:cNvPr id="3" name="Subtitle 2"/>
          <p:cNvSpPr>
            <a:spLocks noGrp="1"/>
          </p:cNvSpPr>
          <p:nvPr>
            <p:ph type="subTitle" idx="1"/>
          </p:nvPr>
        </p:nvSpPr>
        <p:spPr>
          <a:xfrm>
            <a:off x="2332800" y="1753200"/>
            <a:ext cx="5490000" cy="968400"/>
          </a:xfrm>
        </p:spPr>
        <p:txBody>
          <a:bodyPr/>
          <a:lstStyle>
            <a:lvl1pPr marL="0" indent="0" algn="l">
              <a:buNone/>
              <a:defRPr sz="2000">
                <a:solidFill>
                  <a:schemeClr val="tx1">
                    <a:tint val="75000"/>
                  </a:schemeClr>
                </a:solidFill>
              </a:defRPr>
            </a:lvl1pPr>
            <a:lvl2pPr marL="0" indent="0" algn="l">
              <a:buNone/>
              <a:defRPr sz="1600">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p>
          <a:p>
            <a:pPr lvl="1"/>
            <a:endParaRPr lang="en-GB" dirty="0"/>
          </a:p>
        </p:txBody>
      </p:sp>
      <p:pic>
        <p:nvPicPr>
          <p:cNvPr id="3074" name="Picture 2"/>
          <p:cNvPicPr>
            <a:picLocks noChangeAspect="1" noChangeArrowheads="1"/>
          </p:cNvPicPr>
          <p:nvPr userDrawn="1"/>
        </p:nvPicPr>
        <p:blipFill>
          <a:blip r:embed="rId2" cstate="print"/>
          <a:srcRect/>
          <a:stretch>
            <a:fillRect/>
          </a:stretch>
        </p:blipFill>
        <p:spPr bwMode="black">
          <a:xfrm>
            <a:off x="2272460" y="5743988"/>
            <a:ext cx="983415" cy="745200"/>
          </a:xfrm>
          <a:prstGeom prst="rect">
            <a:avLst/>
          </a:prstGeom>
          <a:noFill/>
          <a:ln w="9525">
            <a:noFill/>
            <a:miter lim="800000"/>
            <a:headEnd/>
            <a:tailEnd/>
          </a:ln>
          <a:effectLst/>
        </p:spPr>
      </p:pic>
      <p:sp>
        <p:nvSpPr>
          <p:cNvPr id="8" name="Freeform 7"/>
          <p:cNvSpPr>
            <a:spLocks/>
          </p:cNvSpPr>
          <p:nvPr userDrawn="1"/>
        </p:nvSpPr>
        <p:spPr bwMode="gray">
          <a:xfrm>
            <a:off x="2273498" y="2405185"/>
            <a:ext cx="6870502" cy="2495124"/>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10" name="Picture 4"/>
          <p:cNvPicPr>
            <a:picLocks noChangeAspect="1" noChangeArrowheads="1"/>
          </p:cNvPicPr>
          <p:nvPr userDrawn="1"/>
        </p:nvPicPr>
        <p:blipFill>
          <a:blip r:embed="rId3" cstate="print"/>
          <a:srcRect/>
          <a:stretch>
            <a:fillRect/>
          </a:stretch>
        </p:blipFill>
        <p:spPr bwMode="black">
          <a:xfrm>
            <a:off x="-762" y="4411632"/>
            <a:ext cx="2283067" cy="1338750"/>
          </a:xfrm>
          <a:prstGeom prst="rect">
            <a:avLst/>
          </a:prstGeom>
          <a:noFill/>
          <a:ln w="9525">
            <a:noFill/>
            <a:miter lim="800000"/>
            <a:headEnd/>
            <a:tailEnd/>
          </a:ln>
          <a:effectLst/>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smtClean="0"/>
              <a:t>Presentation title</a:t>
            </a:r>
            <a:endParaRPr lang="en-GB"/>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5" name="Footer Placeholder 4"/>
          <p:cNvSpPr>
            <a:spLocks noGrp="1"/>
          </p:cNvSpPr>
          <p:nvPr>
            <p:ph type="ftr" sz="quarter" idx="11"/>
          </p:nvPr>
        </p:nvSpPr>
        <p:spPr/>
        <p:txBody>
          <a:bodyPr/>
          <a:lstStyle/>
          <a:p>
            <a:r>
              <a:rPr lang="en-GB" smtClean="0"/>
              <a:t>Presentation title</a:t>
            </a:r>
            <a:endParaRPr lang="en-GB"/>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Footer Placeholder 5"/>
          <p:cNvSpPr>
            <a:spLocks noGrp="1"/>
          </p:cNvSpPr>
          <p:nvPr>
            <p:ph type="ftr" sz="quarter" idx="11"/>
          </p:nvPr>
        </p:nvSpPr>
        <p:spPr/>
        <p:txBody>
          <a:bodyPr/>
          <a:lstStyle/>
          <a:p>
            <a:r>
              <a:rPr lang="en-GB" smtClean="0"/>
              <a:t>Presentation title</a:t>
            </a:r>
            <a:endParaRPr lang="en-GB"/>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2"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457200" y="2196000"/>
            <a:ext cx="4042800" cy="3994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51200" y="2178000"/>
            <a:ext cx="4042800" cy="3994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Footer Placeholder 5"/>
          <p:cNvSpPr>
            <a:spLocks noGrp="1"/>
          </p:cNvSpPr>
          <p:nvPr>
            <p:ph type="ftr" sz="quarter" idx="11"/>
          </p:nvPr>
        </p:nvSpPr>
        <p:spPr/>
        <p:txBody>
          <a:bodyPr/>
          <a:lstStyle/>
          <a:p>
            <a:r>
              <a:rPr lang="en-GB" smtClean="0"/>
              <a:t>Presentation title</a:t>
            </a:r>
            <a:endParaRPr lang="en-GB"/>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0" name="Text Placeholder 9"/>
          <p:cNvSpPr>
            <a:spLocks noGrp="1"/>
          </p:cNvSpPr>
          <p:nvPr>
            <p:ph type="body" sz="quarter" idx="12"/>
          </p:nvPr>
        </p:nvSpPr>
        <p:spPr>
          <a:xfrm>
            <a:off x="457200" y="1490400"/>
            <a:ext cx="4042800" cy="640800"/>
          </a:xfrm>
        </p:spPr>
        <p:txBody>
          <a:bodyPr anchor="b" anchorCtr="0"/>
          <a:lstStyle>
            <a:lvl1pPr>
              <a:buNone/>
              <a:defRPr b="1"/>
            </a:lvl1pPr>
          </a:lstStyle>
          <a:p>
            <a:pPr lvl="0"/>
            <a:endParaRPr lang="en-GB" dirty="0"/>
          </a:p>
        </p:txBody>
      </p:sp>
      <p:sp>
        <p:nvSpPr>
          <p:cNvPr id="11" name="Text Placeholder 9"/>
          <p:cNvSpPr>
            <a:spLocks noGrp="1"/>
          </p:cNvSpPr>
          <p:nvPr>
            <p:ph type="body" sz="quarter" idx="13"/>
          </p:nvPr>
        </p:nvSpPr>
        <p:spPr>
          <a:xfrm>
            <a:off x="4651200" y="1490400"/>
            <a:ext cx="4042800" cy="640800"/>
          </a:xfrm>
        </p:spPr>
        <p:txBody>
          <a:bodyPr anchor="b" anchorCtr="0"/>
          <a:lstStyle>
            <a:lvl1pPr>
              <a:buNone/>
              <a:defRPr b="1"/>
            </a:lvl1pPr>
          </a:lstStyle>
          <a:p>
            <a:pPr lvl="0"/>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5" name="Footer Placeholder 4"/>
          <p:cNvSpPr>
            <a:spLocks noGrp="1"/>
          </p:cNvSpPr>
          <p:nvPr>
            <p:ph type="ftr" sz="quarter" idx="11"/>
          </p:nvPr>
        </p:nvSpPr>
        <p:spPr/>
        <p:txBody>
          <a:bodyPr/>
          <a:lstStyle/>
          <a:p>
            <a:r>
              <a:rPr lang="en-GB" smtClean="0"/>
              <a:t>Presentation title</a:t>
            </a:r>
            <a:endParaRPr lang="en-GB"/>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12" name="Footer Placeholder 11"/>
          <p:cNvSpPr>
            <a:spLocks noGrp="1"/>
          </p:cNvSpPr>
          <p:nvPr>
            <p:ph type="ftr" sz="quarter" idx="10"/>
          </p:nvPr>
        </p:nvSpPr>
        <p:spPr/>
        <p:txBody>
          <a:bodyPr/>
          <a:lstStyle/>
          <a:p>
            <a:r>
              <a:rPr lang="en-US" smtClean="0"/>
              <a:t>Presentation title</a:t>
            </a:r>
            <a:endParaRPr lang="en-US" dirty="0"/>
          </a:p>
        </p:txBody>
      </p:sp>
      <p:sp>
        <p:nvSpPr>
          <p:cNvPr id="3" name="Text Placeholder 2"/>
          <p:cNvSpPr>
            <a:spLocks noGrp="1"/>
          </p:cNvSpPr>
          <p:nvPr>
            <p:ph type="body" sz="quarter" idx="11"/>
          </p:nvPr>
        </p:nvSpPr>
        <p:spPr>
          <a:xfrm>
            <a:off x="455614" y="1025525"/>
            <a:ext cx="8229600" cy="1643063"/>
          </a:xfrm>
        </p:spPr>
        <p:txBody>
          <a:bodyPr/>
          <a:lstStyle>
            <a:lvl1pPr marL="0" indent="0" algn="l">
              <a:lnSpc>
                <a:spcPct val="85000"/>
              </a:lnSpc>
              <a:spcBef>
                <a:spcPts val="0"/>
              </a:spcBef>
              <a:buNone/>
              <a:defRPr sz="5000" b="1">
                <a:solidFill>
                  <a:schemeClr val="bg2"/>
                </a:solidFill>
                <a:latin typeface="+mj-lt"/>
              </a:defRPr>
            </a:lvl1pPr>
            <a:lvl2pPr marL="0" indent="0">
              <a:buNone/>
              <a:defRPr/>
            </a:lvl2pPr>
            <a:lvl3pPr marL="0" indent="0">
              <a:buNone/>
              <a:defRPr/>
            </a:lvl3pPr>
            <a:lvl4pPr marL="0" indent="0">
              <a:buNone/>
              <a:defRPr/>
            </a:lvl4pPr>
            <a:lvl5pPr marL="0" indent="0">
              <a:buNone/>
              <a:defRPr/>
            </a:lvl5pPr>
          </a:lstStyle>
          <a:p>
            <a:pPr lvl="0"/>
            <a:r>
              <a:rPr lang="en-US" dirty="0" smtClean="0"/>
              <a:t>Click to edit Master text styles</a:t>
            </a:r>
          </a:p>
        </p:txBody>
      </p:sp>
      <p:sp>
        <p:nvSpPr>
          <p:cNvPr id="5"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39130112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36000" rIns="0" bIns="0" numCol="1" anchor="t" anchorCtr="0" compatLnSpc="1">
            <a:prstTxWarp prst="textNoShape">
              <a:avLst/>
            </a:prstTxWarp>
          </a:bodyPr>
          <a:lstStyle>
            <a:lvl1pPr algn="l">
              <a:defRPr/>
            </a:lvl1pPr>
          </a:lstStyle>
          <a:p>
            <a:pPr lvl="0" algn="l" fontAlgn="base">
              <a:lnSpc>
                <a:spcPct val="85000"/>
              </a:lnSpc>
              <a:spcAft>
                <a:spcPct val="0"/>
              </a:spcAft>
            </a:pPr>
            <a:r>
              <a:rPr lang="en-US" smtClean="0"/>
              <a:t>Click to edit Master title style</a:t>
            </a:r>
            <a:endParaRPr lang="en-US" dirty="0"/>
          </a:p>
        </p:txBody>
      </p:sp>
      <p:sp>
        <p:nvSpPr>
          <p:cNvPr id="12" name="Footer Placeholder 11"/>
          <p:cNvSpPr>
            <a:spLocks noGrp="1"/>
          </p:cNvSpPr>
          <p:nvPr>
            <p:ph type="ftr" sz="quarter" idx="10"/>
          </p:nvPr>
        </p:nvSpPr>
        <p:spPr/>
        <p:txBody>
          <a:bodyPr/>
          <a:lstStyle/>
          <a:p>
            <a:r>
              <a:rPr lang="en-US" smtClean="0"/>
              <a:t>Presentation title</a:t>
            </a:r>
            <a:endParaRPr lang="en-US" dirty="0"/>
          </a:p>
        </p:txBody>
      </p:sp>
      <p:sp>
        <p:nvSpPr>
          <p:cNvPr id="6" name="Freeform 5"/>
          <p:cNvSpPr>
            <a:spLocks/>
          </p:cNvSpPr>
          <p:nvPr userDrawn="1"/>
        </p:nvSpPr>
        <p:spPr bwMode="gray">
          <a:xfrm>
            <a:off x="457200" y="1039813"/>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19999408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36000" rIns="0" bIns="0" numCol="1" anchor="t" anchorCtr="0" compatLnSpc="1">
            <a:prstTxWarp prst="textNoShape">
              <a:avLst/>
            </a:prstTxWarp>
          </a:bodyPr>
          <a:lstStyle>
            <a:lvl1pPr algn="l">
              <a:defRPr/>
            </a:lvl1pPr>
          </a:lstStyle>
          <a:p>
            <a:pPr lvl="0" algn="l" fontAlgn="base">
              <a:lnSpc>
                <a:spcPct val="85000"/>
              </a:lnSpc>
              <a:spcAft>
                <a:spcPct val="0"/>
              </a:spcAft>
            </a:pPr>
            <a:r>
              <a:rPr lang="en-US" smtClean="0"/>
              <a:t>Click to edit Master title style</a:t>
            </a:r>
            <a:endParaRPr lang="en-US" dirty="0"/>
          </a:p>
        </p:txBody>
      </p:sp>
      <p:sp>
        <p:nvSpPr>
          <p:cNvPr id="12" name="Footer Placeholder 11"/>
          <p:cNvSpPr>
            <a:spLocks noGrp="1"/>
          </p:cNvSpPr>
          <p:nvPr>
            <p:ph type="ftr" sz="quarter" idx="10"/>
          </p:nvPr>
        </p:nvSpPr>
        <p:spPr/>
        <p:txBody>
          <a:bodyPr/>
          <a:lstStyle/>
          <a:p>
            <a:r>
              <a:rPr lang="en-US" smtClean="0"/>
              <a:t>Presentation title</a:t>
            </a:r>
            <a:endParaRPr lang="en-US" dirty="0"/>
          </a:p>
        </p:txBody>
      </p:sp>
      <p:sp>
        <p:nvSpPr>
          <p:cNvPr id="6" name="Freeform 5"/>
          <p:cNvSpPr>
            <a:spLocks/>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4">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36000" rIns="0" bIns="0" numCol="1" anchor="t" anchorCtr="0" compatLnSpc="1">
            <a:prstTxWarp prst="textNoShape">
              <a:avLst/>
            </a:prstTxWarp>
          </a:bodyPr>
          <a:lstStyle>
            <a:lvl1pPr algn="l">
              <a:defRPr/>
            </a:lvl1pPr>
          </a:lstStyle>
          <a:p>
            <a:pPr lvl="0" algn="l" fontAlgn="base">
              <a:lnSpc>
                <a:spcPct val="85000"/>
              </a:lnSpc>
              <a:spcAft>
                <a:spcPct val="0"/>
              </a:spcAft>
            </a:pPr>
            <a:r>
              <a:rPr lang="en-US" smtClean="0"/>
              <a:t>Click to edit Master title style</a:t>
            </a:r>
            <a:endParaRPr lang="en-US" dirty="0"/>
          </a:p>
        </p:txBody>
      </p:sp>
      <p:sp>
        <p:nvSpPr>
          <p:cNvPr id="12" name="Footer Placeholder 11"/>
          <p:cNvSpPr>
            <a:spLocks noGrp="1"/>
          </p:cNvSpPr>
          <p:nvPr>
            <p:ph type="ftr" sz="quarter" idx="10"/>
          </p:nvPr>
        </p:nvSpPr>
        <p:spPr/>
        <p:txBody>
          <a:bodyPr/>
          <a:lstStyle/>
          <a:p>
            <a:r>
              <a:rPr lang="en-US" smtClean="0"/>
              <a:t>Presentation title</a:t>
            </a:r>
            <a:endParaRPr lang="en-US" dirty="0"/>
          </a:p>
        </p:txBody>
      </p:sp>
      <p:pic>
        <p:nvPicPr>
          <p:cNvPr id="7" name="Picture 2"/>
          <p:cNvPicPr>
            <a:picLocks noChangeAspect="1" noChangeArrowheads="1"/>
          </p:cNvPicPr>
          <p:nvPr userDrawn="1"/>
        </p:nvPicPr>
        <p:blipFill>
          <a:blip r:embed="rId2" cstate="print"/>
          <a:srcRect/>
          <a:stretch>
            <a:fillRect/>
          </a:stretch>
        </p:blipFill>
        <p:spPr bwMode="auto">
          <a:xfrm>
            <a:off x="457200" y="1044000"/>
            <a:ext cx="8225549" cy="5184000"/>
          </a:xfrm>
          <a:prstGeom prst="rect">
            <a:avLst/>
          </a:prstGeom>
          <a:noFill/>
          <a:ln w="9525">
            <a:noFill/>
            <a:miter lim="800000"/>
            <a:headEnd/>
            <a:tailEnd/>
          </a:ln>
          <a:effectLst/>
        </p:spPr>
      </p:pic>
    </p:spTree>
    <p:extLst>
      <p:ext uri="{BB962C8B-B14F-4D97-AF65-F5344CB8AC3E}">
        <p14:creationId xmlns:p14="http://schemas.microsoft.com/office/powerpoint/2010/main" val="3195521078"/>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12" name="Footer Placeholder 11"/>
          <p:cNvSpPr>
            <a:spLocks noGrp="1"/>
          </p:cNvSpPr>
          <p:nvPr>
            <p:ph type="ftr" sz="quarter" idx="10"/>
          </p:nvPr>
        </p:nvSpPr>
        <p:spPr/>
        <p:txBody>
          <a:bodyPr/>
          <a:lstStyle/>
          <a:p>
            <a:r>
              <a:rPr lang="en-US" smtClean="0"/>
              <a:t>Presentation title</a:t>
            </a:r>
            <a:endParaRPr lang="en-US" dirty="0"/>
          </a:p>
        </p:txBody>
      </p:sp>
      <p:sp>
        <p:nvSpPr>
          <p:cNvPr id="7" name="Line 11"/>
          <p:cNvSpPr>
            <a:spLocks noChangeShapeType="1"/>
          </p:cNvSpPr>
          <p:nvPr userDrawn="1"/>
        </p:nvSpPr>
        <p:spPr bwMode="auto">
          <a:xfrm>
            <a:off x="455613" y="6243638"/>
            <a:ext cx="8229600" cy="0"/>
          </a:xfrm>
          <a:prstGeom prst="line">
            <a:avLst/>
          </a:prstGeom>
          <a:noFill/>
          <a:ln w="3175">
            <a:solidFill>
              <a:srgbClr val="808080"/>
            </a:solidFill>
            <a:round/>
            <a:headEnd/>
            <a:tailEnd/>
          </a:ln>
          <a:effectLst/>
        </p:spPr>
        <p:txBody>
          <a:bodyPr wrap="none" anchor="ctr"/>
          <a:lstStyle/>
          <a:p>
            <a:endParaRPr lang="en-US" noProof="0" dirty="0">
              <a:solidFill>
                <a:schemeClr val="bg1"/>
              </a:solidFill>
            </a:endParaRPr>
          </a:p>
        </p:txBody>
      </p:sp>
    </p:spTree>
    <p:extLst>
      <p:ext uri="{BB962C8B-B14F-4D97-AF65-F5344CB8AC3E}">
        <p14:creationId xmlns:p14="http://schemas.microsoft.com/office/powerpoint/2010/main" val="3350680830"/>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inal legal text">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rgbClr val="808080"/>
            </a:solidFill>
            <a:round/>
            <a:headEnd/>
            <a:tailEnd/>
          </a:ln>
          <a:effectLst/>
        </p:spPr>
        <p:txBody>
          <a:bodyPr wrap="none" anchor="ctr"/>
          <a:lstStyle/>
          <a:p>
            <a:endParaRPr lang="en-US" noProof="0" dirty="0">
              <a:solidFill>
                <a:schemeClr val="bg1"/>
              </a:solidFill>
            </a:endParaRPr>
          </a:p>
        </p:txBody>
      </p:sp>
      <p:sp>
        <p:nvSpPr>
          <p:cNvPr id="8" name="Content Placeholder 2"/>
          <p:cNvSpPr>
            <a:spLocks noGrp="1"/>
          </p:cNvSpPr>
          <p:nvPr>
            <p:ph idx="1"/>
          </p:nvPr>
        </p:nvSpPr>
        <p:spPr>
          <a:xfrm>
            <a:off x="455612" y="719139"/>
            <a:ext cx="3506400"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Arial" pitchFamily="34" charset="0"/>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Arial" pitchFamily="34" charset="0"/>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Arial" pitchFamily="34" charset="0"/>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Arial" pitchFamily="34" charset="0"/>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Arial" pitchFamily="34" charset="0"/>
                <a:ea typeface="+mn-ea"/>
                <a:cs typeface="Arial"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10900077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7189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sp>
        <p:nvSpPr>
          <p:cNvPr id="2" name="Title 1"/>
          <p:cNvSpPr>
            <a:spLocks noGrp="1"/>
          </p:cNvSpPr>
          <p:nvPr>
            <p:ph type="ctrTitle"/>
          </p:nvPr>
        </p:nvSpPr>
        <p:spPr>
          <a:xfrm>
            <a:off x="2332800" y="777600"/>
            <a:ext cx="5490000" cy="860400"/>
          </a:xfrm>
        </p:spPr>
        <p:txBody>
          <a:bodyPr/>
          <a:lstStyle/>
          <a:p>
            <a:r>
              <a:rPr lang="en-US" dirty="0" smtClean="0"/>
              <a:t>Click to edit Master title style</a:t>
            </a:r>
            <a:endParaRPr lang="en-GB" dirty="0"/>
          </a:p>
        </p:txBody>
      </p:sp>
      <p:sp>
        <p:nvSpPr>
          <p:cNvPr id="3" name="Subtitle 2"/>
          <p:cNvSpPr>
            <a:spLocks noGrp="1"/>
          </p:cNvSpPr>
          <p:nvPr>
            <p:ph type="subTitle" idx="1"/>
          </p:nvPr>
        </p:nvSpPr>
        <p:spPr>
          <a:xfrm>
            <a:off x="2332800" y="1753200"/>
            <a:ext cx="5490000" cy="968400"/>
          </a:xfrm>
        </p:spPr>
        <p:txBody>
          <a:bodyPr/>
          <a:lstStyle>
            <a:lvl1pPr marL="0" indent="0" algn="l">
              <a:buNone/>
              <a:defRPr sz="2000">
                <a:solidFill>
                  <a:schemeClr val="tx1">
                    <a:tint val="75000"/>
                  </a:schemeClr>
                </a:solidFill>
              </a:defRPr>
            </a:lvl1pPr>
            <a:lvl2pPr marL="0" indent="0" algn="l">
              <a:buNone/>
              <a:defRPr sz="1600">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p>
          <a:p>
            <a:pPr lvl="1"/>
            <a:endParaRPr lang="en-GB" dirty="0"/>
          </a:p>
        </p:txBody>
      </p:sp>
      <p:pic>
        <p:nvPicPr>
          <p:cNvPr id="9" name="Picture 2"/>
          <p:cNvPicPr>
            <a:picLocks noChangeAspect="1" noChangeArrowheads="1"/>
          </p:cNvPicPr>
          <p:nvPr userDrawn="1"/>
        </p:nvPicPr>
        <p:blipFill>
          <a:blip r:embed="rId2" cstate="print"/>
          <a:srcRect/>
          <a:stretch>
            <a:fillRect/>
          </a:stretch>
        </p:blipFill>
        <p:spPr bwMode="black">
          <a:xfrm>
            <a:off x="2274494" y="5743105"/>
            <a:ext cx="983415" cy="745200"/>
          </a:xfrm>
          <a:prstGeom prst="rect">
            <a:avLst/>
          </a:prstGeom>
          <a:noFill/>
          <a:ln w="9525">
            <a:noFill/>
            <a:miter lim="800000"/>
            <a:headEnd/>
            <a:tailEnd/>
          </a:ln>
          <a:effectLst/>
        </p:spPr>
      </p:pic>
      <p:sp>
        <p:nvSpPr>
          <p:cNvPr id="13" name="Freeform 12"/>
          <p:cNvSpPr>
            <a:spLocks/>
          </p:cNvSpPr>
          <p:nvPr userDrawn="1"/>
        </p:nvSpPr>
        <p:spPr bwMode="gray">
          <a:xfrm>
            <a:off x="2276146" y="2406147"/>
            <a:ext cx="6867853" cy="2494162"/>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14" name="Picture 4"/>
          <p:cNvPicPr>
            <a:picLocks noChangeAspect="1" noChangeArrowheads="1"/>
          </p:cNvPicPr>
          <p:nvPr userDrawn="1"/>
        </p:nvPicPr>
        <p:blipFill>
          <a:blip r:embed="rId3" cstate="print"/>
          <a:srcRect/>
          <a:stretch>
            <a:fillRect/>
          </a:stretch>
        </p:blipFill>
        <p:spPr bwMode="black">
          <a:xfrm>
            <a:off x="-1" y="4412381"/>
            <a:ext cx="2284955" cy="1339857"/>
          </a:xfrm>
          <a:prstGeom prst="rect">
            <a:avLst/>
          </a:prstGeom>
          <a:noFill/>
          <a:ln w="9525">
            <a:noFill/>
            <a:miter lim="800000"/>
            <a:headEnd/>
            <a:tailEnd/>
          </a:ln>
          <a:effectLst/>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smtClean="0"/>
              <a:t>Presentation title</a:t>
            </a:r>
            <a:endParaRPr lang="en-GB"/>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5" name="Footer Placeholder 4"/>
          <p:cNvSpPr>
            <a:spLocks noGrp="1"/>
          </p:cNvSpPr>
          <p:nvPr>
            <p:ph type="ftr" sz="quarter" idx="11"/>
          </p:nvPr>
        </p:nvSpPr>
        <p:spPr/>
        <p:txBody>
          <a:bodyPr/>
          <a:lstStyle/>
          <a:p>
            <a:r>
              <a:rPr lang="en-GB" smtClean="0"/>
              <a:t>Presentation title</a:t>
            </a:r>
            <a:endParaRPr lang="en-GB"/>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Footer Placeholder 5"/>
          <p:cNvSpPr>
            <a:spLocks noGrp="1"/>
          </p:cNvSpPr>
          <p:nvPr>
            <p:ph type="ftr" sz="quarter" idx="11"/>
          </p:nvPr>
        </p:nvSpPr>
        <p:spPr>
          <a:xfrm>
            <a:off x="2588400" y="6323013"/>
            <a:ext cx="3434400" cy="201600"/>
          </a:xfrm>
        </p:spPr>
        <p:txBody>
          <a:bodyPr/>
          <a:lstStyle/>
          <a:p>
            <a:r>
              <a:rPr lang="en-GB" smtClean="0"/>
              <a:t>Presentation title</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2"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Footer Placeholder 5"/>
          <p:cNvSpPr>
            <a:spLocks noGrp="1"/>
          </p:cNvSpPr>
          <p:nvPr>
            <p:ph type="ftr" sz="quarter" idx="11"/>
          </p:nvPr>
        </p:nvSpPr>
        <p:spPr/>
        <p:txBody>
          <a:bodyPr/>
          <a:lstStyle/>
          <a:p>
            <a:r>
              <a:rPr lang="en-GB" smtClean="0"/>
              <a:t>Presentation title</a:t>
            </a:r>
            <a:endParaRPr lang="en-GB"/>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2"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457200" y="2196000"/>
            <a:ext cx="4042800" cy="3994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51200" y="2178000"/>
            <a:ext cx="4042800" cy="3994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Footer Placeholder 5"/>
          <p:cNvSpPr>
            <a:spLocks noGrp="1"/>
          </p:cNvSpPr>
          <p:nvPr>
            <p:ph type="ftr" sz="quarter" idx="11"/>
          </p:nvPr>
        </p:nvSpPr>
        <p:spPr/>
        <p:txBody>
          <a:bodyPr/>
          <a:lstStyle/>
          <a:p>
            <a:r>
              <a:rPr lang="en-GB" smtClean="0"/>
              <a:t>Presentation title</a:t>
            </a:r>
            <a:endParaRPr lang="en-GB"/>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0" name="Text Placeholder 9"/>
          <p:cNvSpPr>
            <a:spLocks noGrp="1"/>
          </p:cNvSpPr>
          <p:nvPr>
            <p:ph type="body" sz="quarter" idx="12"/>
          </p:nvPr>
        </p:nvSpPr>
        <p:spPr>
          <a:xfrm>
            <a:off x="457200" y="1490400"/>
            <a:ext cx="4042800" cy="640800"/>
          </a:xfrm>
        </p:spPr>
        <p:txBody>
          <a:bodyPr anchor="b" anchorCtr="0"/>
          <a:lstStyle>
            <a:lvl1pPr>
              <a:buNone/>
              <a:defRPr b="1"/>
            </a:lvl1pPr>
          </a:lstStyle>
          <a:p>
            <a:pPr lvl="0"/>
            <a:endParaRPr lang="en-GB" dirty="0"/>
          </a:p>
        </p:txBody>
      </p:sp>
      <p:sp>
        <p:nvSpPr>
          <p:cNvPr id="11" name="Text Placeholder 9"/>
          <p:cNvSpPr>
            <a:spLocks noGrp="1"/>
          </p:cNvSpPr>
          <p:nvPr>
            <p:ph type="body" sz="quarter" idx="13"/>
          </p:nvPr>
        </p:nvSpPr>
        <p:spPr>
          <a:xfrm>
            <a:off x="4651200" y="1490400"/>
            <a:ext cx="4042800" cy="640800"/>
          </a:xfrm>
        </p:spPr>
        <p:txBody>
          <a:bodyPr anchor="b" anchorCtr="0"/>
          <a:lstStyle>
            <a:lvl1pPr>
              <a:buNone/>
              <a:defRPr b="1"/>
            </a:lvl1pPr>
          </a:lstStyle>
          <a:p>
            <a:pPr lvl="0"/>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12" name="Footer Placeholder 11"/>
          <p:cNvSpPr>
            <a:spLocks noGrp="1"/>
          </p:cNvSpPr>
          <p:nvPr>
            <p:ph type="ftr" sz="quarter" idx="10"/>
          </p:nvPr>
        </p:nvSpPr>
        <p:spPr/>
        <p:txBody>
          <a:bodyPr/>
          <a:lstStyle/>
          <a:p>
            <a:r>
              <a:rPr lang="en-US" smtClean="0"/>
              <a:t>Presentation title</a:t>
            </a:r>
            <a:endParaRPr lang="en-US" dirty="0"/>
          </a:p>
        </p:txBody>
      </p:sp>
      <p:sp>
        <p:nvSpPr>
          <p:cNvPr id="3" name="Text Placeholder 2"/>
          <p:cNvSpPr>
            <a:spLocks noGrp="1"/>
          </p:cNvSpPr>
          <p:nvPr>
            <p:ph type="body" sz="quarter" idx="11"/>
          </p:nvPr>
        </p:nvSpPr>
        <p:spPr>
          <a:xfrm>
            <a:off x="455614" y="1025525"/>
            <a:ext cx="8229600" cy="1643063"/>
          </a:xfrm>
        </p:spPr>
        <p:txBody>
          <a:bodyPr/>
          <a:lstStyle>
            <a:lvl1pPr marL="0" indent="0" algn="l">
              <a:lnSpc>
                <a:spcPct val="85000"/>
              </a:lnSpc>
              <a:spcBef>
                <a:spcPts val="0"/>
              </a:spcBef>
              <a:buNone/>
              <a:defRPr sz="5000" b="1">
                <a:solidFill>
                  <a:schemeClr val="bg2"/>
                </a:solidFill>
                <a:latin typeface="+mj-lt"/>
              </a:defRPr>
            </a:lvl1pPr>
            <a:lvl2pPr marL="0" indent="0">
              <a:buNone/>
              <a:defRPr/>
            </a:lvl2pPr>
            <a:lvl3pPr marL="0" indent="0">
              <a:buNone/>
              <a:defRPr/>
            </a:lvl3pPr>
            <a:lvl4pPr marL="0" indent="0">
              <a:buNone/>
              <a:defRPr/>
            </a:lvl4pPr>
            <a:lvl5pPr marL="0" indent="0">
              <a:buNone/>
              <a:defRPr/>
            </a:lvl5pPr>
          </a:lstStyle>
          <a:p>
            <a:pPr lvl="0"/>
            <a:r>
              <a:rPr lang="en-US" dirty="0" smtClean="0"/>
              <a:t>Click to edit Master text styles</a:t>
            </a:r>
          </a:p>
        </p:txBody>
      </p:sp>
      <p:sp>
        <p:nvSpPr>
          <p:cNvPr id="5"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391301120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36000" rIns="0" bIns="0" numCol="1" anchor="t" anchorCtr="0" compatLnSpc="1">
            <a:prstTxWarp prst="textNoShape">
              <a:avLst/>
            </a:prstTxWarp>
          </a:bodyPr>
          <a:lstStyle>
            <a:lvl1pPr algn="l">
              <a:defRPr/>
            </a:lvl1pPr>
          </a:lstStyle>
          <a:p>
            <a:pPr lvl="0" algn="l" fontAlgn="base">
              <a:lnSpc>
                <a:spcPct val="85000"/>
              </a:lnSpc>
              <a:spcAft>
                <a:spcPct val="0"/>
              </a:spcAft>
            </a:pPr>
            <a:r>
              <a:rPr lang="en-US" smtClean="0"/>
              <a:t>Click to edit Master title style</a:t>
            </a:r>
            <a:endParaRPr lang="en-US" dirty="0"/>
          </a:p>
        </p:txBody>
      </p:sp>
      <p:sp>
        <p:nvSpPr>
          <p:cNvPr id="12" name="Footer Placeholder 11"/>
          <p:cNvSpPr>
            <a:spLocks noGrp="1"/>
          </p:cNvSpPr>
          <p:nvPr>
            <p:ph type="ftr" sz="quarter" idx="10"/>
          </p:nvPr>
        </p:nvSpPr>
        <p:spPr/>
        <p:txBody>
          <a:bodyPr/>
          <a:lstStyle/>
          <a:p>
            <a:r>
              <a:rPr lang="en-US" smtClean="0"/>
              <a:t>Presentation title</a:t>
            </a:r>
            <a:endParaRPr lang="en-US" dirty="0"/>
          </a:p>
        </p:txBody>
      </p:sp>
      <p:sp>
        <p:nvSpPr>
          <p:cNvPr id="6" name="Freeform 5"/>
          <p:cNvSpPr>
            <a:spLocks/>
          </p:cNvSpPr>
          <p:nvPr userDrawn="1"/>
        </p:nvSpPr>
        <p:spPr bwMode="gray">
          <a:xfrm>
            <a:off x="457200" y="1039813"/>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199994089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36000" rIns="0" bIns="0" numCol="1" anchor="t" anchorCtr="0" compatLnSpc="1">
            <a:prstTxWarp prst="textNoShape">
              <a:avLst/>
            </a:prstTxWarp>
          </a:bodyPr>
          <a:lstStyle>
            <a:lvl1pPr algn="l">
              <a:defRPr/>
            </a:lvl1pPr>
          </a:lstStyle>
          <a:p>
            <a:pPr lvl="0" algn="l" fontAlgn="base">
              <a:lnSpc>
                <a:spcPct val="85000"/>
              </a:lnSpc>
              <a:spcAft>
                <a:spcPct val="0"/>
              </a:spcAft>
            </a:pPr>
            <a:r>
              <a:rPr lang="en-US" smtClean="0"/>
              <a:t>Click to edit Master title style</a:t>
            </a:r>
            <a:endParaRPr lang="en-US" dirty="0"/>
          </a:p>
        </p:txBody>
      </p:sp>
      <p:sp>
        <p:nvSpPr>
          <p:cNvPr id="12" name="Footer Placeholder 11"/>
          <p:cNvSpPr>
            <a:spLocks noGrp="1"/>
          </p:cNvSpPr>
          <p:nvPr>
            <p:ph type="ftr" sz="quarter" idx="10"/>
          </p:nvPr>
        </p:nvSpPr>
        <p:spPr/>
        <p:txBody>
          <a:bodyPr/>
          <a:lstStyle/>
          <a:p>
            <a:r>
              <a:rPr lang="en-US" smtClean="0"/>
              <a:t>Presentation title</a:t>
            </a:r>
            <a:endParaRPr lang="en-US" dirty="0"/>
          </a:p>
        </p:txBody>
      </p:sp>
      <p:sp>
        <p:nvSpPr>
          <p:cNvPr id="6" name="Freeform 5"/>
          <p:cNvSpPr>
            <a:spLocks/>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ivider 4">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36000" rIns="0" bIns="0" numCol="1" anchor="t" anchorCtr="0" compatLnSpc="1">
            <a:prstTxWarp prst="textNoShape">
              <a:avLst/>
            </a:prstTxWarp>
          </a:bodyPr>
          <a:lstStyle>
            <a:lvl1pPr algn="l">
              <a:defRPr/>
            </a:lvl1pPr>
          </a:lstStyle>
          <a:p>
            <a:pPr lvl="0" algn="l" fontAlgn="base">
              <a:lnSpc>
                <a:spcPct val="85000"/>
              </a:lnSpc>
              <a:spcAft>
                <a:spcPct val="0"/>
              </a:spcAft>
            </a:pPr>
            <a:r>
              <a:rPr lang="en-US" smtClean="0"/>
              <a:t>Click to edit Master title style</a:t>
            </a:r>
            <a:endParaRPr lang="en-US" dirty="0"/>
          </a:p>
        </p:txBody>
      </p:sp>
      <p:sp>
        <p:nvSpPr>
          <p:cNvPr id="12" name="Footer Placeholder 11"/>
          <p:cNvSpPr>
            <a:spLocks noGrp="1"/>
          </p:cNvSpPr>
          <p:nvPr>
            <p:ph type="ftr" sz="quarter" idx="10"/>
          </p:nvPr>
        </p:nvSpPr>
        <p:spPr/>
        <p:txBody>
          <a:bodyPr/>
          <a:lstStyle/>
          <a:p>
            <a:r>
              <a:rPr lang="en-US" smtClean="0"/>
              <a:t>Presentation title</a:t>
            </a:r>
            <a:endParaRPr lang="en-US" dirty="0"/>
          </a:p>
        </p:txBody>
      </p:sp>
      <p:pic>
        <p:nvPicPr>
          <p:cNvPr id="7" name="Picture 2"/>
          <p:cNvPicPr>
            <a:picLocks noChangeAspect="1" noChangeArrowheads="1"/>
          </p:cNvPicPr>
          <p:nvPr userDrawn="1"/>
        </p:nvPicPr>
        <p:blipFill>
          <a:blip r:embed="rId2" cstate="print"/>
          <a:srcRect/>
          <a:stretch>
            <a:fillRect/>
          </a:stretch>
        </p:blipFill>
        <p:spPr bwMode="auto">
          <a:xfrm>
            <a:off x="457200" y="1044000"/>
            <a:ext cx="8225549" cy="5184000"/>
          </a:xfrm>
          <a:prstGeom prst="rect">
            <a:avLst/>
          </a:prstGeom>
          <a:noFill/>
          <a:ln w="9525">
            <a:noFill/>
            <a:miter lim="800000"/>
            <a:headEnd/>
            <a:tailEnd/>
          </a:ln>
          <a:effectLst/>
        </p:spPr>
      </p:pic>
    </p:spTree>
    <p:extLst>
      <p:ext uri="{BB962C8B-B14F-4D97-AF65-F5344CB8AC3E}">
        <p14:creationId xmlns:p14="http://schemas.microsoft.com/office/powerpoint/2010/main" val="3195521078"/>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12" name="Footer Placeholder 11"/>
          <p:cNvSpPr>
            <a:spLocks noGrp="1"/>
          </p:cNvSpPr>
          <p:nvPr>
            <p:ph type="ftr" sz="quarter" idx="10"/>
          </p:nvPr>
        </p:nvSpPr>
        <p:spPr/>
        <p:txBody>
          <a:bodyPr/>
          <a:lstStyle/>
          <a:p>
            <a:r>
              <a:rPr lang="en-US" smtClean="0"/>
              <a:t>Presentation title</a:t>
            </a:r>
            <a:endParaRPr lang="en-US" dirty="0"/>
          </a:p>
        </p:txBody>
      </p:sp>
      <p:sp>
        <p:nvSpPr>
          <p:cNvPr id="7" name="Line 11"/>
          <p:cNvSpPr>
            <a:spLocks noChangeShapeType="1"/>
          </p:cNvSpPr>
          <p:nvPr userDrawn="1"/>
        </p:nvSpPr>
        <p:spPr bwMode="auto">
          <a:xfrm>
            <a:off x="455613" y="6243638"/>
            <a:ext cx="8229600" cy="0"/>
          </a:xfrm>
          <a:prstGeom prst="line">
            <a:avLst/>
          </a:prstGeom>
          <a:noFill/>
          <a:ln w="3175">
            <a:solidFill>
              <a:srgbClr val="808080"/>
            </a:solidFill>
            <a:round/>
            <a:headEnd/>
            <a:tailEnd/>
          </a:ln>
          <a:effectLst/>
        </p:spPr>
        <p:txBody>
          <a:bodyPr wrap="none" anchor="ctr"/>
          <a:lstStyle/>
          <a:p>
            <a:endParaRPr lang="en-US" noProof="0" dirty="0">
              <a:solidFill>
                <a:schemeClr val="bg1"/>
              </a:solidFill>
            </a:endParaRPr>
          </a:p>
        </p:txBody>
      </p:sp>
    </p:spTree>
    <p:extLst>
      <p:ext uri="{BB962C8B-B14F-4D97-AF65-F5344CB8AC3E}">
        <p14:creationId xmlns:p14="http://schemas.microsoft.com/office/powerpoint/2010/main" val="3350680830"/>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inal legal text">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rgbClr val="808080"/>
            </a:solidFill>
            <a:round/>
            <a:headEnd/>
            <a:tailEnd/>
          </a:ln>
          <a:effectLst/>
        </p:spPr>
        <p:txBody>
          <a:bodyPr wrap="none" anchor="ctr"/>
          <a:lstStyle/>
          <a:p>
            <a:endParaRPr lang="en-US" noProof="0" dirty="0">
              <a:solidFill>
                <a:schemeClr val="bg1"/>
              </a:solidFill>
            </a:endParaRPr>
          </a:p>
        </p:txBody>
      </p:sp>
      <p:sp>
        <p:nvSpPr>
          <p:cNvPr id="8" name="Content Placeholder 2"/>
          <p:cNvSpPr>
            <a:spLocks noGrp="1"/>
          </p:cNvSpPr>
          <p:nvPr>
            <p:ph idx="1"/>
          </p:nvPr>
        </p:nvSpPr>
        <p:spPr>
          <a:xfrm>
            <a:off x="455612" y="719139"/>
            <a:ext cx="3506400"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Arial" pitchFamily="34" charset="0"/>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Arial" pitchFamily="34" charset="0"/>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Arial" pitchFamily="34" charset="0"/>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Arial" pitchFamily="34" charset="0"/>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Arial" pitchFamily="34" charset="0"/>
                <a:ea typeface="+mn-ea"/>
                <a:cs typeface="Arial"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10900077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718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Content Placeholder 2"/>
          <p:cNvSpPr>
            <a:spLocks noGrp="1"/>
          </p:cNvSpPr>
          <p:nvPr>
            <p:ph sz="half" idx="1"/>
          </p:nvPr>
        </p:nvSpPr>
        <p:spPr>
          <a:xfrm>
            <a:off x="457200" y="2196000"/>
            <a:ext cx="4042800" cy="3994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51200" y="2178000"/>
            <a:ext cx="4042800" cy="3994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Footer Placeholder 5"/>
          <p:cNvSpPr>
            <a:spLocks noGrp="1"/>
          </p:cNvSpPr>
          <p:nvPr>
            <p:ph type="ftr" sz="quarter" idx="11"/>
          </p:nvPr>
        </p:nvSpPr>
        <p:spPr/>
        <p:txBody>
          <a:bodyPr/>
          <a:lstStyle/>
          <a:p>
            <a:r>
              <a:rPr lang="en-GB" smtClean="0"/>
              <a:t>Presentation title</a:t>
            </a:r>
            <a:endParaRPr lang="en-GB"/>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0" name="Text Placeholder 9"/>
          <p:cNvSpPr>
            <a:spLocks noGrp="1"/>
          </p:cNvSpPr>
          <p:nvPr>
            <p:ph type="body" sz="quarter" idx="12"/>
          </p:nvPr>
        </p:nvSpPr>
        <p:spPr>
          <a:xfrm>
            <a:off x="457200" y="1490400"/>
            <a:ext cx="4042800" cy="640800"/>
          </a:xfrm>
        </p:spPr>
        <p:txBody>
          <a:bodyPr anchor="b" anchorCtr="0"/>
          <a:lstStyle>
            <a:lvl1pPr>
              <a:buNone/>
              <a:defRPr b="1"/>
            </a:lvl1pPr>
          </a:lstStyle>
          <a:p>
            <a:pPr lvl="0"/>
            <a:r>
              <a:rPr lang="en-US" smtClean="0"/>
              <a:t>Click to edit Master text styles</a:t>
            </a:r>
          </a:p>
        </p:txBody>
      </p:sp>
      <p:sp>
        <p:nvSpPr>
          <p:cNvPr id="11" name="Text Placeholder 9"/>
          <p:cNvSpPr>
            <a:spLocks noGrp="1"/>
          </p:cNvSpPr>
          <p:nvPr>
            <p:ph type="body" sz="quarter" idx="13"/>
          </p:nvPr>
        </p:nvSpPr>
        <p:spPr>
          <a:xfrm>
            <a:off x="4651200" y="1490400"/>
            <a:ext cx="4042800" cy="640800"/>
          </a:xfrm>
        </p:spPr>
        <p:txBody>
          <a:bodyPr anchor="b" anchorCtr="0"/>
          <a:lstStyle>
            <a:lvl1pPr>
              <a:buNone/>
              <a:defRPr b="1"/>
            </a:lvl1pPr>
          </a:lstStyle>
          <a:p>
            <a:pPr lvl="0"/>
            <a:r>
              <a:rPr lang="en-US" smtClean="0"/>
              <a:t>Click to edit Master text styles</a:t>
            </a:r>
          </a:p>
        </p:txBody>
      </p:sp>
      <p:sp>
        <p:nvSpPr>
          <p:cNvPr id="9"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12" name="Footer Placeholder 11"/>
          <p:cNvSpPr>
            <a:spLocks noGrp="1"/>
          </p:cNvSpPr>
          <p:nvPr>
            <p:ph type="ftr" sz="quarter" idx="10"/>
          </p:nvPr>
        </p:nvSpPr>
        <p:spPr/>
        <p:txBody>
          <a:bodyPr/>
          <a:lstStyle/>
          <a:p>
            <a:r>
              <a:rPr lang="en-US" smtClean="0"/>
              <a:t>Presentation title</a:t>
            </a:r>
            <a:endParaRPr lang="en-US" dirty="0"/>
          </a:p>
        </p:txBody>
      </p:sp>
      <p:sp>
        <p:nvSpPr>
          <p:cNvPr id="3" name="Text Placeholder 2"/>
          <p:cNvSpPr>
            <a:spLocks noGrp="1"/>
          </p:cNvSpPr>
          <p:nvPr>
            <p:ph type="body" sz="quarter" idx="11"/>
          </p:nvPr>
        </p:nvSpPr>
        <p:spPr>
          <a:xfrm>
            <a:off x="455614" y="1025525"/>
            <a:ext cx="8229600" cy="1643063"/>
          </a:xfrm>
        </p:spPr>
        <p:txBody>
          <a:bodyPr/>
          <a:lstStyle>
            <a:lvl1pPr marL="0" indent="0" algn="l">
              <a:lnSpc>
                <a:spcPct val="85000"/>
              </a:lnSpc>
              <a:spcBef>
                <a:spcPts val="0"/>
              </a:spcBef>
              <a:buNone/>
              <a:defRPr sz="5000" b="1">
                <a:solidFill>
                  <a:schemeClr val="bg2"/>
                </a:solidFill>
                <a:latin typeface="+mj-lt"/>
              </a:defRPr>
            </a:lvl1pPr>
            <a:lvl2pPr marL="0" indent="0">
              <a:buNone/>
              <a:defRPr/>
            </a:lvl2pPr>
            <a:lvl3pPr marL="0" indent="0">
              <a:buNone/>
              <a:defRPr/>
            </a:lvl3pPr>
            <a:lvl4pPr marL="0" indent="0">
              <a:buNone/>
              <a:defRPr/>
            </a:lvl4pPr>
            <a:lvl5pPr marL="0" indent="0">
              <a:buNone/>
              <a:defRPr/>
            </a:lvl5pPr>
          </a:lstStyle>
          <a:p>
            <a:pPr lvl="0"/>
            <a:r>
              <a:rPr lang="en-US" smtClean="0"/>
              <a:t>Click to edit Master text styles</a:t>
            </a:r>
          </a:p>
        </p:txBody>
      </p:sp>
      <p:sp>
        <p:nvSpPr>
          <p:cNvPr id="5"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3913011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36000" rIns="0" bIns="0" numCol="1" anchor="t" anchorCtr="0" compatLnSpc="1">
            <a:prstTxWarp prst="textNoShape">
              <a:avLst/>
            </a:prstTxWarp>
          </a:bodyPr>
          <a:lstStyle>
            <a:lvl1pPr algn="l">
              <a:defRPr/>
            </a:lvl1pPr>
          </a:lstStyle>
          <a:p>
            <a:pPr lvl="0" algn="l" fontAlgn="base">
              <a:lnSpc>
                <a:spcPct val="85000"/>
              </a:lnSpc>
              <a:spcAft>
                <a:spcPct val="0"/>
              </a:spcAft>
            </a:pPr>
            <a:r>
              <a:rPr lang="en-US" smtClean="0"/>
              <a:t>Click to edit Master title style</a:t>
            </a:r>
            <a:endParaRPr lang="en-US" dirty="0"/>
          </a:p>
        </p:txBody>
      </p:sp>
      <p:sp>
        <p:nvSpPr>
          <p:cNvPr id="12" name="Footer Placeholder 11"/>
          <p:cNvSpPr>
            <a:spLocks noGrp="1"/>
          </p:cNvSpPr>
          <p:nvPr>
            <p:ph type="ftr" sz="quarter" idx="10"/>
          </p:nvPr>
        </p:nvSpPr>
        <p:spPr/>
        <p:txBody>
          <a:bodyPr/>
          <a:lstStyle/>
          <a:p>
            <a:r>
              <a:rPr lang="en-US" smtClean="0"/>
              <a:t>Presentation title</a:t>
            </a:r>
            <a:endParaRPr lang="en-US" dirty="0"/>
          </a:p>
        </p:txBody>
      </p:sp>
      <p:sp>
        <p:nvSpPr>
          <p:cNvPr id="3077" name="Freeform 5"/>
          <p:cNvSpPr>
            <a:spLocks/>
          </p:cNvSpPr>
          <p:nvPr userDrawn="1"/>
        </p:nvSpPr>
        <p:spPr bwMode="gray">
          <a:xfrm>
            <a:off x="457200" y="1039813"/>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1999940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36000" rIns="0" bIns="0" numCol="1" anchor="t" anchorCtr="0" compatLnSpc="1">
            <a:prstTxWarp prst="textNoShape">
              <a:avLst/>
            </a:prstTxWarp>
          </a:bodyPr>
          <a:lstStyle>
            <a:lvl1pPr algn="l">
              <a:defRPr/>
            </a:lvl1pPr>
          </a:lstStyle>
          <a:p>
            <a:pPr lvl="0" algn="l" fontAlgn="base">
              <a:lnSpc>
                <a:spcPct val="85000"/>
              </a:lnSpc>
              <a:spcAft>
                <a:spcPct val="0"/>
              </a:spcAft>
            </a:pPr>
            <a:r>
              <a:rPr lang="en-US" smtClean="0"/>
              <a:t>Click to edit Master title style</a:t>
            </a:r>
            <a:endParaRPr lang="en-US" dirty="0"/>
          </a:p>
        </p:txBody>
      </p:sp>
      <p:sp>
        <p:nvSpPr>
          <p:cNvPr id="12" name="Footer Placeholder 11"/>
          <p:cNvSpPr>
            <a:spLocks noGrp="1"/>
          </p:cNvSpPr>
          <p:nvPr>
            <p:ph type="ftr" sz="quarter" idx="10"/>
          </p:nvPr>
        </p:nvSpPr>
        <p:spPr/>
        <p:txBody>
          <a:bodyPr/>
          <a:lstStyle/>
          <a:p>
            <a:r>
              <a:rPr lang="en-US" smtClean="0"/>
              <a:t>Presentation title</a:t>
            </a:r>
            <a:endParaRPr lang="en-US" dirty="0"/>
          </a:p>
        </p:txBody>
      </p:sp>
      <p:sp>
        <p:nvSpPr>
          <p:cNvPr id="4101" name="Freeform 5"/>
          <p:cNvSpPr>
            <a:spLocks/>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4">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36000" rIns="0" bIns="0" numCol="1" anchor="t" anchorCtr="0" compatLnSpc="1">
            <a:prstTxWarp prst="textNoShape">
              <a:avLst/>
            </a:prstTxWarp>
          </a:bodyPr>
          <a:lstStyle>
            <a:lvl1pPr algn="l">
              <a:defRPr/>
            </a:lvl1pPr>
          </a:lstStyle>
          <a:p>
            <a:pPr lvl="0" algn="l" fontAlgn="base">
              <a:lnSpc>
                <a:spcPct val="85000"/>
              </a:lnSpc>
              <a:spcAft>
                <a:spcPct val="0"/>
              </a:spcAft>
            </a:pPr>
            <a:r>
              <a:rPr lang="en-US" smtClean="0"/>
              <a:t>Click to edit Master title style</a:t>
            </a:r>
            <a:endParaRPr lang="en-US" dirty="0"/>
          </a:p>
        </p:txBody>
      </p:sp>
      <p:sp>
        <p:nvSpPr>
          <p:cNvPr id="12" name="Footer Placeholder 11"/>
          <p:cNvSpPr>
            <a:spLocks noGrp="1"/>
          </p:cNvSpPr>
          <p:nvPr>
            <p:ph type="ftr" sz="quarter" idx="10"/>
          </p:nvPr>
        </p:nvSpPr>
        <p:spPr/>
        <p:txBody>
          <a:bodyPr/>
          <a:lstStyle/>
          <a:p>
            <a:r>
              <a:rPr lang="en-US" smtClean="0"/>
              <a:t>Presentation title</a:t>
            </a:r>
            <a:endParaRPr lang="en-US" dirty="0"/>
          </a:p>
        </p:txBody>
      </p:sp>
      <p:pic>
        <p:nvPicPr>
          <p:cNvPr id="6" name="Picture 2"/>
          <p:cNvPicPr>
            <a:picLocks noChangeAspect="1" noChangeArrowheads="1"/>
          </p:cNvPicPr>
          <p:nvPr userDrawn="1"/>
        </p:nvPicPr>
        <p:blipFill>
          <a:blip r:embed="rId2" cstate="print"/>
          <a:srcRect/>
          <a:stretch>
            <a:fillRect/>
          </a:stretch>
        </p:blipFill>
        <p:spPr bwMode="auto">
          <a:xfrm>
            <a:off x="457200" y="1044000"/>
            <a:ext cx="8225549" cy="5184000"/>
          </a:xfrm>
          <a:prstGeom prst="rect">
            <a:avLst/>
          </a:prstGeom>
          <a:noFill/>
          <a:ln w="9525">
            <a:noFill/>
            <a:miter lim="800000"/>
            <a:headEnd/>
            <a:tailEnd/>
          </a:ln>
          <a:effectLst/>
        </p:spPr>
      </p:pic>
    </p:spTree>
    <p:extLst>
      <p:ext uri="{BB962C8B-B14F-4D97-AF65-F5344CB8AC3E}">
        <p14:creationId xmlns:p14="http://schemas.microsoft.com/office/powerpoint/2010/main" val="31955210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860400"/>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3" name="Text Placeholder 2"/>
          <p:cNvSpPr>
            <a:spLocks noGrp="1"/>
          </p:cNvSpPr>
          <p:nvPr>
            <p:ph type="body" idx="1"/>
          </p:nvPr>
        </p:nvSpPr>
        <p:spPr>
          <a:xfrm>
            <a:off x="457200" y="1425600"/>
            <a:ext cx="8229600" cy="4698000"/>
          </a:xfrm>
          <a:prstGeom prst="rect">
            <a:avLst/>
          </a:prstGeom>
        </p:spPr>
        <p:txBody>
          <a:bodyPr vert="horz"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3"/>
          </p:nvPr>
        </p:nvSpPr>
        <p:spPr>
          <a:xfrm>
            <a:off x="2588400" y="6415200"/>
            <a:ext cx="3434400" cy="201600"/>
          </a:xfrm>
          <a:prstGeom prst="rect">
            <a:avLst/>
          </a:prstGeom>
        </p:spPr>
        <p:txBody>
          <a:bodyPr vert="horz" lIns="0" tIns="0" rIns="0" bIns="0" rtlCol="0" anchor="t" anchorCtr="0">
            <a:noAutofit/>
          </a:bodyPr>
          <a:lstStyle>
            <a:lvl1pPr algn="l">
              <a:defRPr sz="1100">
                <a:solidFill>
                  <a:schemeClr val="bg1"/>
                </a:solidFill>
              </a:defRPr>
            </a:lvl1pPr>
          </a:lstStyle>
          <a:p>
            <a:r>
              <a:rPr lang="en-GB" smtClean="0"/>
              <a:t>Presentation title</a:t>
            </a:r>
            <a:endParaRPr lang="en-GB" dirty="0"/>
          </a:p>
        </p:txBody>
      </p:sp>
      <p:sp>
        <p:nvSpPr>
          <p:cNvPr id="7" name="TextBox 6"/>
          <p:cNvSpPr txBox="1"/>
          <p:nvPr/>
        </p:nvSpPr>
        <p:spPr>
          <a:xfrm>
            <a:off x="457200" y="6415200"/>
            <a:ext cx="720000" cy="198000"/>
          </a:xfrm>
          <a:prstGeom prst="rect">
            <a:avLst/>
          </a:prstGeom>
          <a:noFill/>
        </p:spPr>
        <p:txBody>
          <a:bodyPr wrap="square" lIns="0" tIns="0" rIns="0" bIns="0" rtlCol="0">
            <a:noAutofit/>
          </a:bodyPr>
          <a:lstStyle/>
          <a:p>
            <a:r>
              <a:rPr lang="en-GB" sz="1100" dirty="0" smtClean="0">
                <a:solidFill>
                  <a:schemeClr val="bg1"/>
                </a:solidFill>
              </a:rPr>
              <a:t>Page </a:t>
            </a:r>
            <a:fld id="{9AE4D82F-B047-469B-AC52-A46321747EAF}" type="slidenum">
              <a:rPr lang="en-GB" sz="1100" smtClean="0">
                <a:solidFill>
                  <a:schemeClr val="bg1"/>
                </a:solidFill>
              </a:rPr>
              <a:pPr/>
              <a:t>‹#›</a:t>
            </a:fld>
            <a:endParaRPr lang="en-GB" sz="1100" dirty="0">
              <a:solidFill>
                <a:schemeClr val="bg1"/>
              </a:solidFill>
            </a:endParaRPr>
          </a:p>
        </p:txBody>
      </p:sp>
      <p:grpSp>
        <p:nvGrpSpPr>
          <p:cNvPr id="8" name="Group 7"/>
          <p:cNvGrpSpPr/>
          <p:nvPr/>
        </p:nvGrpSpPr>
        <p:grpSpPr bwMode="gray">
          <a:xfrm>
            <a:off x="8348663" y="6450013"/>
            <a:ext cx="338137" cy="204787"/>
            <a:chOff x="8348663" y="6450013"/>
            <a:chExt cx="338137" cy="204787"/>
          </a:xfrm>
          <a:solidFill>
            <a:srgbClr val="808080"/>
          </a:solidFill>
        </p:grpSpPr>
        <p:sp>
          <p:nvSpPr>
            <p:cNvPr id="10" name="Freeform 5"/>
            <p:cNvSpPr>
              <a:spLocks/>
            </p:cNvSpPr>
            <p:nvPr userDrawn="1"/>
          </p:nvSpPr>
          <p:spPr bwMode="gray">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Freeform 6"/>
            <p:cNvSpPr>
              <a:spLocks/>
            </p:cNvSpPr>
            <p:nvPr userDrawn="1"/>
          </p:nvSpPr>
          <p:spPr bwMode="gray">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6" r:id="rId9"/>
    <p:sldLayoutId id="2147483677" r:id="rId10"/>
    <p:sldLayoutId id="2147483678" r:id="rId11"/>
    <p:sldLayoutId id="2147483679" r:id="rId12"/>
  </p:sldLayoutIdLst>
  <p:hf sldNum="0" hdr="0" dt="0"/>
  <p:txStyles>
    <p:titleStyle>
      <a:lvl1pPr algn="l" defTabSz="914400" rtl="0" eaLnBrk="1" latinLnBrk="0" hangingPunct="1">
        <a:lnSpc>
          <a:spcPct val="85000"/>
        </a:lnSpc>
        <a:spcBef>
          <a:spcPct val="0"/>
        </a:spcBef>
        <a:buNone/>
        <a:defRPr sz="3000" b="1"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mn-cs"/>
        </a:defRPr>
      </a:lvl1pPr>
      <a:lvl2pPr marL="709613" indent="-354013"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mn-cs"/>
        </a:defRPr>
      </a:lvl2pPr>
      <a:lvl3pPr marL="1077913" indent="-354013"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mn-cs"/>
        </a:defRPr>
      </a:lvl3pPr>
      <a:lvl4pPr marL="1433513" indent="-355600"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mn-cs"/>
        </a:defRPr>
      </a:lvl4pPr>
      <a:lvl5pPr marL="1787525" indent="-354013"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860400"/>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425600"/>
            <a:ext cx="8229600" cy="4698000"/>
          </a:xfrm>
          <a:prstGeom prst="rect">
            <a:avLst/>
          </a:prstGeom>
        </p:spPr>
        <p:txBody>
          <a:bodyPr vert="horz" lIns="0" tIns="0" rIns="0" bIns="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2588400" y="6415200"/>
            <a:ext cx="3434400" cy="201600"/>
          </a:xfrm>
          <a:prstGeom prst="rect">
            <a:avLst/>
          </a:prstGeom>
        </p:spPr>
        <p:txBody>
          <a:bodyPr vert="horz" lIns="0" tIns="0" rIns="0" bIns="0" rtlCol="0" anchor="t" anchorCtr="0">
            <a:noAutofit/>
          </a:bodyPr>
          <a:lstStyle>
            <a:lvl1pPr algn="l">
              <a:defRPr sz="1100">
                <a:solidFill>
                  <a:schemeClr val="bg1"/>
                </a:solidFill>
              </a:defRPr>
            </a:lvl1pPr>
          </a:lstStyle>
          <a:p>
            <a:r>
              <a:rPr lang="en-GB" smtClean="0"/>
              <a:t>Presentation title</a:t>
            </a:r>
            <a:endParaRPr lang="en-GB" dirty="0"/>
          </a:p>
        </p:txBody>
      </p:sp>
      <p:sp>
        <p:nvSpPr>
          <p:cNvPr id="7" name="TextBox 6"/>
          <p:cNvSpPr txBox="1"/>
          <p:nvPr/>
        </p:nvSpPr>
        <p:spPr>
          <a:xfrm>
            <a:off x="457200" y="6415200"/>
            <a:ext cx="720000" cy="198000"/>
          </a:xfrm>
          <a:prstGeom prst="rect">
            <a:avLst/>
          </a:prstGeom>
          <a:noFill/>
        </p:spPr>
        <p:txBody>
          <a:bodyPr wrap="square" lIns="0" tIns="0" rIns="0" bIns="0" rtlCol="0">
            <a:noAutofit/>
          </a:bodyPr>
          <a:lstStyle/>
          <a:p>
            <a:r>
              <a:rPr lang="en-GB" sz="1100" dirty="0" smtClean="0">
                <a:solidFill>
                  <a:srgbClr val="808080"/>
                </a:solidFill>
              </a:rPr>
              <a:t>Page </a:t>
            </a:r>
            <a:fld id="{9AE4D82F-B047-469B-AC52-A46321747EAF}" type="slidenum">
              <a:rPr lang="en-GB" sz="1100" smtClean="0">
                <a:solidFill>
                  <a:srgbClr val="808080"/>
                </a:solidFill>
              </a:rPr>
              <a:pPr/>
              <a:t>‹#›</a:t>
            </a:fld>
            <a:endParaRPr lang="en-GB" sz="1100" dirty="0">
              <a:solidFill>
                <a:srgbClr val="808080"/>
              </a:solidFill>
            </a:endParaRPr>
          </a:p>
        </p:txBody>
      </p:sp>
      <p:grpSp>
        <p:nvGrpSpPr>
          <p:cNvPr id="8" name="Group 7"/>
          <p:cNvGrpSpPr/>
          <p:nvPr/>
        </p:nvGrpSpPr>
        <p:grpSpPr bwMode="gray">
          <a:xfrm>
            <a:off x="8348663" y="6450013"/>
            <a:ext cx="338137" cy="204787"/>
            <a:chOff x="8348663" y="6450013"/>
            <a:chExt cx="338137" cy="204787"/>
          </a:xfrm>
          <a:solidFill>
            <a:srgbClr val="808080"/>
          </a:solidFill>
        </p:grpSpPr>
        <p:sp>
          <p:nvSpPr>
            <p:cNvPr id="10" name="Freeform 5"/>
            <p:cNvSpPr>
              <a:spLocks/>
            </p:cNvSpPr>
            <p:nvPr userDrawn="1"/>
          </p:nvSpPr>
          <p:spPr bwMode="gray">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Freeform 6"/>
            <p:cNvSpPr>
              <a:spLocks/>
            </p:cNvSpPr>
            <p:nvPr userDrawn="1"/>
          </p:nvSpPr>
          <p:spPr bwMode="gray">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07479155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8" r:id="rId9"/>
    <p:sldLayoutId id="2147483719" r:id="rId10"/>
    <p:sldLayoutId id="2147483720" r:id="rId11"/>
    <p:sldLayoutId id="2147483721" r:id="rId12"/>
  </p:sldLayoutIdLst>
  <p:hf sldNum="0" hdr="0" dt="0"/>
  <p:txStyles>
    <p:titleStyle>
      <a:lvl1pPr algn="l" defTabSz="914400" rtl="0" eaLnBrk="1" latinLnBrk="0" hangingPunct="1">
        <a:lnSpc>
          <a:spcPct val="85000"/>
        </a:lnSpc>
        <a:spcBef>
          <a:spcPct val="0"/>
        </a:spcBef>
        <a:buNone/>
        <a:defRPr sz="3000" b="1" kern="1200">
          <a:solidFill>
            <a:srgbClr val="808080"/>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2"/>
        </a:buClr>
        <a:buSzPct val="70000"/>
        <a:buFont typeface="Arial" pitchFamily="34" charset="0"/>
        <a:buChar char="►"/>
        <a:defRPr sz="2400" kern="1200">
          <a:solidFill>
            <a:srgbClr val="808080"/>
          </a:solidFill>
          <a:latin typeface="+mn-lt"/>
          <a:ea typeface="+mn-ea"/>
          <a:cs typeface="+mn-cs"/>
        </a:defRPr>
      </a:lvl1pPr>
      <a:lvl2pPr marL="709613" indent="-354013" algn="l" defTabSz="914400" rtl="0" eaLnBrk="1" latinLnBrk="0" hangingPunct="1">
        <a:spcBef>
          <a:spcPct val="20000"/>
        </a:spcBef>
        <a:buClr>
          <a:schemeClr val="accent2"/>
        </a:buClr>
        <a:buSzPct val="70000"/>
        <a:buFont typeface="Arial" pitchFamily="34" charset="0"/>
        <a:buChar char="►"/>
        <a:defRPr sz="2000" kern="1200">
          <a:solidFill>
            <a:srgbClr val="808080"/>
          </a:solidFill>
          <a:latin typeface="+mn-lt"/>
          <a:ea typeface="+mn-ea"/>
          <a:cs typeface="+mn-cs"/>
        </a:defRPr>
      </a:lvl2pPr>
      <a:lvl3pPr marL="1077913" indent="-354013" algn="l" defTabSz="914400" rtl="0" eaLnBrk="1" latinLnBrk="0" hangingPunct="1">
        <a:spcBef>
          <a:spcPct val="20000"/>
        </a:spcBef>
        <a:buClr>
          <a:schemeClr val="accent2"/>
        </a:buClr>
        <a:buSzPct val="70000"/>
        <a:buFont typeface="Arial" pitchFamily="34" charset="0"/>
        <a:buChar char="►"/>
        <a:defRPr sz="1800" kern="1200">
          <a:solidFill>
            <a:srgbClr val="808080"/>
          </a:solidFill>
          <a:latin typeface="+mn-lt"/>
          <a:ea typeface="+mn-ea"/>
          <a:cs typeface="+mn-cs"/>
        </a:defRPr>
      </a:lvl3pPr>
      <a:lvl4pPr marL="1433513" indent="-355600" algn="l" defTabSz="914400" rtl="0" eaLnBrk="1" latinLnBrk="0" hangingPunct="1">
        <a:spcBef>
          <a:spcPct val="20000"/>
        </a:spcBef>
        <a:buClr>
          <a:schemeClr val="accent2"/>
        </a:buClr>
        <a:buSzPct val="70000"/>
        <a:buFont typeface="Arial" pitchFamily="34" charset="0"/>
        <a:buChar char="►"/>
        <a:defRPr sz="1600" kern="1200">
          <a:solidFill>
            <a:srgbClr val="808080"/>
          </a:solidFill>
          <a:latin typeface="+mn-lt"/>
          <a:ea typeface="+mn-ea"/>
          <a:cs typeface="+mn-cs"/>
        </a:defRPr>
      </a:lvl4pPr>
      <a:lvl5pPr marL="1787525" indent="-354013" algn="l" defTabSz="914400" rtl="0" eaLnBrk="1" latinLnBrk="0" hangingPunct="1">
        <a:spcBef>
          <a:spcPct val="20000"/>
        </a:spcBef>
        <a:buClr>
          <a:schemeClr val="accent2"/>
        </a:buClr>
        <a:buSzPct val="70000"/>
        <a:buFont typeface="Arial" pitchFamily="34" charset="0"/>
        <a:buChar char="►"/>
        <a:defRPr sz="1600" kern="1200">
          <a:solidFill>
            <a:srgbClr val="80808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860400"/>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425600"/>
            <a:ext cx="8229600" cy="4698000"/>
          </a:xfrm>
          <a:prstGeom prst="rect">
            <a:avLst/>
          </a:prstGeom>
        </p:spPr>
        <p:txBody>
          <a:bodyPr vert="horz" lIns="0" tIns="0" rIns="0" bIns="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2588400" y="6415200"/>
            <a:ext cx="3434400" cy="201600"/>
          </a:xfrm>
          <a:prstGeom prst="rect">
            <a:avLst/>
          </a:prstGeom>
        </p:spPr>
        <p:txBody>
          <a:bodyPr vert="horz" lIns="0" tIns="0" rIns="0" bIns="0" rtlCol="0" anchor="t" anchorCtr="0">
            <a:noAutofit/>
          </a:bodyPr>
          <a:lstStyle>
            <a:lvl1pPr algn="l">
              <a:defRPr sz="1100">
                <a:solidFill>
                  <a:schemeClr val="bg1"/>
                </a:solidFill>
              </a:defRPr>
            </a:lvl1pPr>
          </a:lstStyle>
          <a:p>
            <a:r>
              <a:rPr lang="en-GB" smtClean="0"/>
              <a:t>Presentation title</a:t>
            </a:r>
            <a:endParaRPr lang="en-GB" dirty="0"/>
          </a:p>
        </p:txBody>
      </p:sp>
      <p:sp>
        <p:nvSpPr>
          <p:cNvPr id="7" name="TextBox 6"/>
          <p:cNvSpPr txBox="1"/>
          <p:nvPr/>
        </p:nvSpPr>
        <p:spPr>
          <a:xfrm>
            <a:off x="457200" y="6415200"/>
            <a:ext cx="720000" cy="198000"/>
          </a:xfrm>
          <a:prstGeom prst="rect">
            <a:avLst/>
          </a:prstGeom>
          <a:noFill/>
        </p:spPr>
        <p:txBody>
          <a:bodyPr wrap="square" lIns="0" tIns="0" rIns="0" bIns="0" rtlCol="0">
            <a:noAutofit/>
          </a:bodyPr>
          <a:lstStyle/>
          <a:p>
            <a:r>
              <a:rPr lang="en-GB" sz="1100" dirty="0" smtClean="0">
                <a:solidFill>
                  <a:schemeClr val="bg1"/>
                </a:solidFill>
              </a:rPr>
              <a:t>Page </a:t>
            </a:r>
            <a:fld id="{9AE4D82F-B047-469B-AC52-A46321747EAF}" type="slidenum">
              <a:rPr lang="en-GB" sz="1100" smtClean="0">
                <a:solidFill>
                  <a:schemeClr val="bg1"/>
                </a:solidFill>
              </a:rPr>
              <a:pPr/>
              <a:t>‹#›</a:t>
            </a:fld>
            <a:endParaRPr lang="en-GB" sz="1100" dirty="0">
              <a:solidFill>
                <a:schemeClr val="bg1"/>
              </a:solidFill>
            </a:endParaRPr>
          </a:p>
        </p:txBody>
      </p:sp>
      <p:grpSp>
        <p:nvGrpSpPr>
          <p:cNvPr id="9" name="Group 8"/>
          <p:cNvGrpSpPr/>
          <p:nvPr/>
        </p:nvGrpSpPr>
        <p:grpSpPr bwMode="black">
          <a:xfrm>
            <a:off x="8348663" y="6450013"/>
            <a:ext cx="338137" cy="204787"/>
            <a:chOff x="8348663" y="6450013"/>
            <a:chExt cx="338137" cy="204787"/>
          </a:xfrm>
          <a:solidFill>
            <a:srgbClr val="FFFFFF"/>
          </a:solidFill>
        </p:grpSpPr>
        <p:sp>
          <p:nvSpPr>
            <p:cNvPr id="10" name="Freeform 5"/>
            <p:cNvSpPr>
              <a:spLocks/>
            </p:cNvSpPr>
            <p:nvPr userDrawn="1"/>
          </p:nvSpPr>
          <p:spPr bwMode="black">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Freeform 6"/>
            <p:cNvSpPr>
              <a:spLocks/>
            </p:cNvSpPr>
            <p:nvPr userDrawn="1"/>
          </p:nvSpPr>
          <p:spPr bwMode="black">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90" r:id="rId9"/>
    <p:sldLayoutId id="2147483691" r:id="rId10"/>
    <p:sldLayoutId id="2147483692" r:id="rId11"/>
    <p:sldLayoutId id="2147483693" r:id="rId12"/>
  </p:sldLayoutIdLst>
  <p:hf sldNum="0" hdr="0" dt="0"/>
  <p:txStyles>
    <p:titleStyle>
      <a:lvl1pPr algn="l" defTabSz="914400" rtl="0" eaLnBrk="1" latinLnBrk="0" hangingPunct="1">
        <a:lnSpc>
          <a:spcPct val="85000"/>
        </a:lnSpc>
        <a:spcBef>
          <a:spcPct val="0"/>
        </a:spcBef>
        <a:buNone/>
        <a:defRPr sz="3000" b="1"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mn-cs"/>
        </a:defRPr>
      </a:lvl1pPr>
      <a:lvl2pPr marL="709613" indent="-354013"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mn-cs"/>
        </a:defRPr>
      </a:lvl2pPr>
      <a:lvl3pPr marL="1077913" indent="-354013"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mn-cs"/>
        </a:defRPr>
      </a:lvl3pPr>
      <a:lvl4pPr marL="1433513" indent="-355600"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mn-cs"/>
        </a:defRPr>
      </a:lvl4pPr>
      <a:lvl5pPr marL="1787525" indent="-354013"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860400"/>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425600"/>
            <a:ext cx="8229600" cy="4698000"/>
          </a:xfrm>
          <a:prstGeom prst="rect">
            <a:avLst/>
          </a:prstGeom>
        </p:spPr>
        <p:txBody>
          <a:bodyPr vert="horz" lIns="0" tIns="0" rIns="0" bIns="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2588400" y="6415200"/>
            <a:ext cx="3434400" cy="201600"/>
          </a:xfrm>
          <a:prstGeom prst="rect">
            <a:avLst/>
          </a:prstGeom>
        </p:spPr>
        <p:txBody>
          <a:bodyPr vert="horz" lIns="0" tIns="0" rIns="0" bIns="0" rtlCol="0" anchor="t" anchorCtr="0">
            <a:noAutofit/>
          </a:bodyPr>
          <a:lstStyle>
            <a:lvl1pPr algn="l">
              <a:defRPr sz="1100">
                <a:solidFill>
                  <a:schemeClr val="bg1"/>
                </a:solidFill>
              </a:defRPr>
            </a:lvl1pPr>
          </a:lstStyle>
          <a:p>
            <a:r>
              <a:rPr lang="en-GB" smtClean="0"/>
              <a:t>Presentation title</a:t>
            </a:r>
            <a:endParaRPr lang="en-GB" dirty="0"/>
          </a:p>
        </p:txBody>
      </p:sp>
      <p:sp>
        <p:nvSpPr>
          <p:cNvPr id="7" name="TextBox 6"/>
          <p:cNvSpPr txBox="1"/>
          <p:nvPr/>
        </p:nvSpPr>
        <p:spPr>
          <a:xfrm>
            <a:off x="457200" y="6415200"/>
            <a:ext cx="720000" cy="198000"/>
          </a:xfrm>
          <a:prstGeom prst="rect">
            <a:avLst/>
          </a:prstGeom>
          <a:noFill/>
        </p:spPr>
        <p:txBody>
          <a:bodyPr wrap="square" lIns="0" tIns="0" rIns="0" bIns="0" rtlCol="0">
            <a:noAutofit/>
          </a:bodyPr>
          <a:lstStyle/>
          <a:p>
            <a:r>
              <a:rPr lang="en-GB" sz="1100" dirty="0" smtClean="0">
                <a:solidFill>
                  <a:schemeClr val="bg1"/>
                </a:solidFill>
              </a:rPr>
              <a:t>Page </a:t>
            </a:r>
            <a:fld id="{9AE4D82F-B047-469B-AC52-A46321747EAF}" type="slidenum">
              <a:rPr lang="en-GB" sz="1100" smtClean="0">
                <a:solidFill>
                  <a:schemeClr val="bg1"/>
                </a:solidFill>
              </a:rPr>
              <a:pPr/>
              <a:t>‹#›</a:t>
            </a:fld>
            <a:endParaRPr lang="en-GB" sz="1100" dirty="0">
              <a:solidFill>
                <a:schemeClr val="bg1"/>
              </a:solidFill>
            </a:endParaRPr>
          </a:p>
        </p:txBody>
      </p:sp>
      <p:grpSp>
        <p:nvGrpSpPr>
          <p:cNvPr id="9" name="Group 8"/>
          <p:cNvGrpSpPr/>
          <p:nvPr/>
        </p:nvGrpSpPr>
        <p:grpSpPr bwMode="black">
          <a:xfrm>
            <a:off x="8348663" y="6450013"/>
            <a:ext cx="338137" cy="204787"/>
            <a:chOff x="8348663" y="6450013"/>
            <a:chExt cx="338137" cy="204787"/>
          </a:xfrm>
          <a:solidFill>
            <a:srgbClr val="FFFFFF"/>
          </a:solidFill>
        </p:grpSpPr>
        <p:sp>
          <p:nvSpPr>
            <p:cNvPr id="10" name="Freeform 5"/>
            <p:cNvSpPr>
              <a:spLocks/>
            </p:cNvSpPr>
            <p:nvPr userDrawn="1"/>
          </p:nvSpPr>
          <p:spPr bwMode="black">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Freeform 6"/>
            <p:cNvSpPr>
              <a:spLocks/>
            </p:cNvSpPr>
            <p:nvPr userDrawn="1"/>
          </p:nvSpPr>
          <p:spPr bwMode="black">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4" r:id="rId9"/>
    <p:sldLayoutId id="2147483705" r:id="rId10"/>
    <p:sldLayoutId id="2147483706" r:id="rId11"/>
    <p:sldLayoutId id="2147483707" r:id="rId12"/>
  </p:sldLayoutIdLst>
  <p:hf sldNum="0" hdr="0" dt="0"/>
  <p:txStyles>
    <p:titleStyle>
      <a:lvl1pPr algn="l" defTabSz="914400" rtl="0" eaLnBrk="1" latinLnBrk="0" hangingPunct="1">
        <a:lnSpc>
          <a:spcPct val="85000"/>
        </a:lnSpc>
        <a:spcBef>
          <a:spcPct val="0"/>
        </a:spcBef>
        <a:buNone/>
        <a:defRPr sz="3000" b="1"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mn-cs"/>
        </a:defRPr>
      </a:lvl1pPr>
      <a:lvl2pPr marL="709613" indent="-354013"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mn-cs"/>
        </a:defRPr>
      </a:lvl2pPr>
      <a:lvl3pPr marL="1077913" indent="-354013"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mn-cs"/>
        </a:defRPr>
      </a:lvl3pPr>
      <a:lvl4pPr marL="1433513" indent="-355600"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mn-cs"/>
        </a:defRPr>
      </a:lvl4pPr>
      <a:lvl5pPr marL="1787525" indent="-354013"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0.jpg"/><Relationship Id="rId11" Type="http://schemas.openxmlformats.org/officeDocument/2006/relationships/image" Target="../media/image15.jpg"/><Relationship Id="rId5" Type="http://schemas.openxmlformats.org/officeDocument/2006/relationships/image" Target="../media/image9.jpg"/><Relationship Id="rId10" Type="http://schemas.openxmlformats.org/officeDocument/2006/relationships/image" Target="../media/image14.jpg"/><Relationship Id="rId4" Type="http://schemas.openxmlformats.org/officeDocument/2006/relationships/image" Target="../media/image8.png"/><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Real Estate Blockchain (REB)</a:t>
            </a:r>
            <a:endParaRPr lang="en-GB" dirty="0"/>
          </a:p>
        </p:txBody>
      </p:sp>
      <p:sp>
        <p:nvSpPr>
          <p:cNvPr id="4" name="Footer Placeholder 3"/>
          <p:cNvSpPr>
            <a:spLocks noGrp="1"/>
          </p:cNvSpPr>
          <p:nvPr>
            <p:ph type="ftr" sz="quarter" idx="11"/>
          </p:nvPr>
        </p:nvSpPr>
        <p:spPr>
          <a:xfrm>
            <a:off x="2588400" y="6415200"/>
            <a:ext cx="4183038" cy="201600"/>
          </a:xfrm>
        </p:spPr>
        <p:txBody>
          <a:bodyPr/>
          <a:lstStyle/>
          <a:p>
            <a:r>
              <a:rPr lang="en-GB" dirty="0" smtClean="0"/>
              <a:t>PI - Digital Technologies </a:t>
            </a:r>
            <a:endParaRPr lang="en-GB" dirty="0"/>
          </a:p>
        </p:txBody>
      </p:sp>
      <p:sp>
        <p:nvSpPr>
          <p:cNvPr id="53" name="TextBox 52"/>
          <p:cNvSpPr txBox="1"/>
          <p:nvPr/>
        </p:nvSpPr>
        <p:spPr>
          <a:xfrm>
            <a:off x="477796" y="741405"/>
            <a:ext cx="6914522" cy="193899"/>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US" sz="1200" b="1" dirty="0" smtClean="0"/>
              <a:t>PI Digital, Team Members: </a:t>
            </a:r>
            <a:r>
              <a:rPr lang="en-US" sz="1200" dirty="0" smtClean="0"/>
              <a:t>Rajkumar Aili, Nithesh RS, Rohit Rajan </a:t>
            </a:r>
            <a:r>
              <a:rPr lang="en-US" sz="1200" dirty="0"/>
              <a:t>Babu, Garimella Harsha</a:t>
            </a:r>
            <a:endParaRPr lang="en-IN" sz="1200" dirty="0" smtClean="0"/>
          </a:p>
        </p:txBody>
      </p:sp>
      <p:grpSp>
        <p:nvGrpSpPr>
          <p:cNvPr id="5" name="Group 4"/>
          <p:cNvGrpSpPr/>
          <p:nvPr/>
        </p:nvGrpSpPr>
        <p:grpSpPr>
          <a:xfrm>
            <a:off x="6015210" y="3863986"/>
            <a:ext cx="2677099" cy="2032090"/>
            <a:chOff x="478138" y="3773821"/>
            <a:chExt cx="2375231" cy="2032090"/>
          </a:xfrm>
        </p:grpSpPr>
        <p:sp>
          <p:nvSpPr>
            <p:cNvPr id="43" name="Rectangle 42"/>
            <p:cNvSpPr/>
            <p:nvPr/>
          </p:nvSpPr>
          <p:spPr>
            <a:xfrm>
              <a:off x="478138" y="3779403"/>
              <a:ext cx="2375231" cy="20265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44" name="TextBox 43"/>
            <p:cNvSpPr txBox="1"/>
            <p:nvPr/>
          </p:nvSpPr>
          <p:spPr>
            <a:xfrm>
              <a:off x="574709" y="4092539"/>
              <a:ext cx="2263178" cy="1597360"/>
            </a:xfrm>
            <a:prstGeom prst="rect">
              <a:avLst/>
            </a:prstGeom>
            <a:noFill/>
          </p:spPr>
          <p:txBody>
            <a:bodyPr wrap="square" lIns="0" tIns="36576" rIns="0" bIns="0" rtlCol="0">
              <a:spAutoFit/>
            </a:bodyPr>
            <a:lstStyle/>
            <a:p>
              <a:pPr marL="228600" indent="-228600">
                <a:lnSpc>
                  <a:spcPct val="85000"/>
                </a:lnSpc>
                <a:spcAft>
                  <a:spcPts val="600"/>
                </a:spcAft>
                <a:buSzPct val="86000"/>
                <a:buFont typeface="+mj-lt"/>
                <a:buAutoNum type="arabicPeriod"/>
              </a:pPr>
              <a:r>
                <a:rPr lang="en-US" sz="1200" dirty="0" smtClean="0"/>
                <a:t>Solidity(Smart Contracts)</a:t>
              </a:r>
            </a:p>
            <a:p>
              <a:pPr marL="228600" indent="-228600">
                <a:lnSpc>
                  <a:spcPct val="85000"/>
                </a:lnSpc>
                <a:spcAft>
                  <a:spcPts val="600"/>
                </a:spcAft>
                <a:buSzPct val="86000"/>
                <a:buFont typeface="+mj-lt"/>
                <a:buAutoNum type="arabicPeriod"/>
              </a:pPr>
              <a:r>
                <a:rPr lang="en-US" sz="1200" dirty="0" smtClean="0"/>
                <a:t>Truffle Framework</a:t>
              </a:r>
            </a:p>
            <a:p>
              <a:pPr marL="228600" indent="-228600">
                <a:lnSpc>
                  <a:spcPct val="85000"/>
                </a:lnSpc>
                <a:spcAft>
                  <a:spcPts val="600"/>
                </a:spcAft>
                <a:buSzPct val="86000"/>
                <a:buFont typeface="+mj-lt"/>
                <a:buAutoNum type="arabicPeriod"/>
              </a:pPr>
              <a:r>
                <a:rPr lang="en-US" sz="1200" dirty="0" smtClean="0"/>
                <a:t>Ganache/</a:t>
              </a:r>
              <a:r>
                <a:rPr lang="en-US" sz="1200" dirty="0" err="1" smtClean="0"/>
                <a:t>TestNet</a:t>
              </a:r>
              <a:r>
                <a:rPr lang="en-US" sz="1200" dirty="0"/>
                <a:t> </a:t>
              </a:r>
              <a:r>
                <a:rPr lang="en-US" sz="1200" dirty="0" smtClean="0"/>
                <a:t>Ethereum</a:t>
              </a:r>
            </a:p>
            <a:p>
              <a:pPr marL="228600" indent="-228600">
                <a:lnSpc>
                  <a:spcPct val="85000"/>
                </a:lnSpc>
                <a:spcAft>
                  <a:spcPts val="600"/>
                </a:spcAft>
                <a:buSzPct val="86000"/>
                <a:buFont typeface="+mj-lt"/>
                <a:buAutoNum type="arabicPeriod"/>
              </a:pPr>
              <a:r>
                <a:rPr lang="en-US" sz="1200" dirty="0" smtClean="0"/>
                <a:t>Node JS (Business Tier)</a:t>
              </a:r>
            </a:p>
            <a:p>
              <a:pPr marL="228600" indent="-228600">
                <a:lnSpc>
                  <a:spcPct val="85000"/>
                </a:lnSpc>
                <a:spcAft>
                  <a:spcPts val="600"/>
                </a:spcAft>
                <a:buSzPct val="86000"/>
                <a:buFont typeface="+mj-lt"/>
                <a:buAutoNum type="arabicPeriod"/>
              </a:pPr>
              <a:r>
                <a:rPr lang="en-US" sz="1200" dirty="0" smtClean="0"/>
                <a:t>Python (ML Prize prediction)</a:t>
              </a:r>
            </a:p>
            <a:p>
              <a:pPr marL="228600" indent="-228600">
                <a:lnSpc>
                  <a:spcPct val="85000"/>
                </a:lnSpc>
                <a:spcAft>
                  <a:spcPts val="600"/>
                </a:spcAft>
                <a:buSzPct val="86000"/>
                <a:buFont typeface="+mj-lt"/>
                <a:buAutoNum type="arabicPeriod"/>
              </a:pPr>
              <a:r>
                <a:rPr lang="en-US" sz="1200" dirty="0" smtClean="0"/>
                <a:t>SQL Server </a:t>
              </a:r>
            </a:p>
            <a:p>
              <a:pPr marL="228600" indent="-228600">
                <a:lnSpc>
                  <a:spcPct val="85000"/>
                </a:lnSpc>
                <a:spcAft>
                  <a:spcPts val="600"/>
                </a:spcAft>
                <a:buClr>
                  <a:schemeClr val="accent2"/>
                </a:buClr>
                <a:buSzPct val="70000"/>
                <a:buFont typeface="+mj-lt"/>
                <a:buAutoNum type="arabicPeriod"/>
              </a:pPr>
              <a:endParaRPr lang="en-IN" sz="1200" dirty="0" smtClean="0"/>
            </a:p>
          </p:txBody>
        </p:sp>
        <p:sp>
          <p:nvSpPr>
            <p:cNvPr id="54" name="TextBox 53"/>
            <p:cNvSpPr txBox="1"/>
            <p:nvPr/>
          </p:nvSpPr>
          <p:spPr>
            <a:xfrm>
              <a:off x="480369" y="3773821"/>
              <a:ext cx="2372966" cy="193899"/>
            </a:xfrm>
            <a:prstGeom prst="rect">
              <a:avLst/>
            </a:prstGeom>
            <a:solidFill>
              <a:srgbClr val="FFC000"/>
            </a:solidFill>
            <a:ln>
              <a:solidFill>
                <a:schemeClr val="tx1"/>
              </a:solidFill>
            </a:ln>
          </p:spPr>
          <p:txBody>
            <a:bodyPr wrap="square" lIns="0" tIns="36576" rIns="0" bIns="0" rtlCol="0">
              <a:spAutoFit/>
            </a:bodyPr>
            <a:lstStyle/>
            <a:p>
              <a:pPr algn="ctr">
                <a:lnSpc>
                  <a:spcPct val="85000"/>
                </a:lnSpc>
                <a:spcAft>
                  <a:spcPts val="600"/>
                </a:spcAft>
                <a:buClr>
                  <a:schemeClr val="accent2"/>
                </a:buClr>
                <a:buSzPct val="70000"/>
              </a:pPr>
              <a:r>
                <a:rPr lang="en-US" sz="1200" dirty="0" smtClean="0"/>
                <a:t>Technologies planned to use</a:t>
              </a:r>
              <a:endParaRPr lang="en-IN" sz="1200" dirty="0" smtClean="0"/>
            </a:p>
          </p:txBody>
        </p:sp>
      </p:grpSp>
      <p:grpSp>
        <p:nvGrpSpPr>
          <p:cNvPr id="9" name="Group 8"/>
          <p:cNvGrpSpPr/>
          <p:nvPr/>
        </p:nvGrpSpPr>
        <p:grpSpPr>
          <a:xfrm>
            <a:off x="480027" y="1288668"/>
            <a:ext cx="3932227" cy="2362975"/>
            <a:chOff x="480027" y="1288669"/>
            <a:chExt cx="3761467" cy="2026508"/>
          </a:xfrm>
        </p:grpSpPr>
        <p:sp>
          <p:nvSpPr>
            <p:cNvPr id="15" name="Rectangle 14"/>
            <p:cNvSpPr/>
            <p:nvPr/>
          </p:nvSpPr>
          <p:spPr>
            <a:xfrm>
              <a:off x="480027" y="1288669"/>
              <a:ext cx="3761467" cy="20265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52" name="TextBox 51"/>
            <p:cNvSpPr txBox="1"/>
            <p:nvPr/>
          </p:nvSpPr>
          <p:spPr>
            <a:xfrm>
              <a:off x="482258" y="1294879"/>
              <a:ext cx="3757880" cy="193899"/>
            </a:xfrm>
            <a:prstGeom prst="rect">
              <a:avLst/>
            </a:prstGeom>
            <a:solidFill>
              <a:srgbClr val="FFC000"/>
            </a:solidFill>
            <a:ln>
              <a:solidFill>
                <a:schemeClr val="tx1"/>
              </a:solidFill>
            </a:ln>
          </p:spPr>
          <p:txBody>
            <a:bodyPr wrap="square" lIns="0" tIns="36576" rIns="0" bIns="0" rtlCol="0">
              <a:spAutoFit/>
            </a:bodyPr>
            <a:lstStyle/>
            <a:p>
              <a:pPr algn="ctr">
                <a:lnSpc>
                  <a:spcPct val="85000"/>
                </a:lnSpc>
                <a:spcAft>
                  <a:spcPts val="600"/>
                </a:spcAft>
                <a:buClr>
                  <a:schemeClr val="accent2"/>
                </a:buClr>
                <a:buSzPct val="70000"/>
              </a:pPr>
              <a:r>
                <a:rPr lang="en-US" sz="1200" dirty="0" smtClean="0"/>
                <a:t>Business Problem Addressed</a:t>
              </a:r>
              <a:endParaRPr lang="en-IN" sz="1200" dirty="0" smtClean="0"/>
            </a:p>
          </p:txBody>
        </p:sp>
        <p:sp>
          <p:nvSpPr>
            <p:cNvPr id="55" name="TextBox 54"/>
            <p:cNvSpPr txBox="1"/>
            <p:nvPr/>
          </p:nvSpPr>
          <p:spPr>
            <a:xfrm>
              <a:off x="642614" y="1601805"/>
              <a:ext cx="3361766" cy="1273231"/>
            </a:xfrm>
            <a:prstGeom prst="rect">
              <a:avLst/>
            </a:prstGeom>
            <a:noFill/>
          </p:spPr>
          <p:txBody>
            <a:bodyPr wrap="square" lIns="0" tIns="36576" rIns="0" bIns="0" rtlCol="0">
              <a:spAutoFit/>
            </a:bodyPr>
            <a:lstStyle/>
            <a:p>
              <a:pPr algn="just">
                <a:lnSpc>
                  <a:spcPct val="85000"/>
                </a:lnSpc>
                <a:spcAft>
                  <a:spcPts val="600"/>
                </a:spcAft>
                <a:buSzPct val="86000"/>
              </a:pPr>
              <a:r>
                <a:rPr lang="en-US" sz="1200" dirty="0" smtClean="0"/>
                <a:t>Bring software solution which provides help to perform online property registration with transparency and removes fraud and mistakes in public records. And provides price forecast which can tell the buyer what will be the price in next few years based on the historical data present on the Blockchain</a:t>
              </a:r>
            </a:p>
            <a:p>
              <a:pPr marL="228600" indent="-228600">
                <a:lnSpc>
                  <a:spcPct val="85000"/>
                </a:lnSpc>
                <a:spcAft>
                  <a:spcPts val="600"/>
                </a:spcAft>
                <a:buClr>
                  <a:schemeClr val="accent2"/>
                </a:buClr>
                <a:buSzPct val="70000"/>
                <a:buFont typeface="+mj-lt"/>
                <a:buAutoNum type="arabicPeriod"/>
              </a:pPr>
              <a:endParaRPr lang="en-IN" sz="1200" dirty="0" smtClean="0"/>
            </a:p>
          </p:txBody>
        </p:sp>
      </p:grpSp>
      <p:grpSp>
        <p:nvGrpSpPr>
          <p:cNvPr id="11" name="Group 10"/>
          <p:cNvGrpSpPr/>
          <p:nvPr/>
        </p:nvGrpSpPr>
        <p:grpSpPr>
          <a:xfrm>
            <a:off x="4671151" y="1286071"/>
            <a:ext cx="4015650" cy="2508970"/>
            <a:chOff x="4671151" y="1286071"/>
            <a:chExt cx="4015650" cy="2508970"/>
          </a:xfrm>
        </p:grpSpPr>
        <p:sp>
          <p:nvSpPr>
            <p:cNvPr id="40" name="Rectangle 39"/>
            <p:cNvSpPr/>
            <p:nvPr/>
          </p:nvSpPr>
          <p:spPr>
            <a:xfrm>
              <a:off x="4671153" y="1288668"/>
              <a:ext cx="4015648" cy="236297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42" name="TextBox 41"/>
            <p:cNvSpPr txBox="1"/>
            <p:nvPr/>
          </p:nvSpPr>
          <p:spPr>
            <a:xfrm>
              <a:off x="4671151" y="1286071"/>
              <a:ext cx="4015649" cy="193899"/>
            </a:xfrm>
            <a:prstGeom prst="rect">
              <a:avLst/>
            </a:prstGeom>
            <a:solidFill>
              <a:srgbClr val="FFC000"/>
            </a:solidFill>
            <a:ln>
              <a:solidFill>
                <a:schemeClr val="tx1"/>
              </a:solidFill>
            </a:ln>
          </p:spPr>
          <p:txBody>
            <a:bodyPr wrap="square" lIns="0" tIns="36576" rIns="0" bIns="0" rtlCol="0">
              <a:spAutoFit/>
            </a:bodyPr>
            <a:lstStyle/>
            <a:p>
              <a:pPr algn="ctr">
                <a:lnSpc>
                  <a:spcPct val="85000"/>
                </a:lnSpc>
                <a:spcAft>
                  <a:spcPts val="600"/>
                </a:spcAft>
                <a:buClr>
                  <a:schemeClr val="accent2"/>
                </a:buClr>
                <a:buSzPct val="70000"/>
              </a:pPr>
              <a:r>
                <a:rPr lang="en-US" sz="1200" dirty="0" smtClean="0"/>
                <a:t>Business benefits of solution</a:t>
              </a:r>
              <a:endParaRPr lang="en-IN" sz="1200" dirty="0" smtClean="0"/>
            </a:p>
          </p:txBody>
        </p:sp>
        <p:sp>
          <p:nvSpPr>
            <p:cNvPr id="56" name="TextBox 55"/>
            <p:cNvSpPr txBox="1"/>
            <p:nvPr/>
          </p:nvSpPr>
          <p:spPr>
            <a:xfrm>
              <a:off x="4865334" y="1569816"/>
              <a:ext cx="3562570" cy="2225225"/>
            </a:xfrm>
            <a:prstGeom prst="rect">
              <a:avLst/>
            </a:prstGeom>
            <a:noFill/>
          </p:spPr>
          <p:txBody>
            <a:bodyPr wrap="square" lIns="0" tIns="36576" rIns="0" bIns="0" rtlCol="0">
              <a:spAutoFit/>
            </a:bodyPr>
            <a:lstStyle/>
            <a:p>
              <a:pPr marL="228600" indent="-228600">
                <a:lnSpc>
                  <a:spcPct val="85000"/>
                </a:lnSpc>
                <a:spcAft>
                  <a:spcPts val="600"/>
                </a:spcAft>
                <a:buSzPct val="86000"/>
                <a:buFont typeface="+mj-lt"/>
                <a:buAutoNum type="arabicPeriod"/>
              </a:pPr>
              <a:r>
                <a:rPr lang="en-US" sz="1200" dirty="0" smtClean="0"/>
                <a:t>Brings transparency in real estate business </a:t>
              </a:r>
            </a:p>
            <a:p>
              <a:pPr marL="228600" indent="-228600">
                <a:lnSpc>
                  <a:spcPct val="85000"/>
                </a:lnSpc>
                <a:spcAft>
                  <a:spcPts val="600"/>
                </a:spcAft>
                <a:buSzPct val="86000"/>
                <a:buFont typeface="+mj-lt"/>
                <a:buAutoNum type="arabicPeriod"/>
              </a:pPr>
              <a:r>
                <a:rPr lang="en-US" sz="1200" dirty="0" smtClean="0"/>
                <a:t>Removes fraud trade</a:t>
              </a:r>
            </a:p>
            <a:p>
              <a:pPr marL="228600" indent="-228600">
                <a:lnSpc>
                  <a:spcPct val="85000"/>
                </a:lnSpc>
                <a:spcAft>
                  <a:spcPts val="600"/>
                </a:spcAft>
                <a:buSzPct val="86000"/>
                <a:buFont typeface="+mj-lt"/>
                <a:buAutoNum type="arabicPeriod"/>
              </a:pPr>
              <a:r>
                <a:rPr lang="en-US" sz="1200" dirty="0" smtClean="0"/>
                <a:t>Helps to track, verify ownership and ensure accuracy of documents</a:t>
              </a:r>
            </a:p>
            <a:p>
              <a:pPr marL="228600" indent="-228600">
                <a:lnSpc>
                  <a:spcPct val="85000"/>
                </a:lnSpc>
                <a:spcAft>
                  <a:spcPts val="600"/>
                </a:spcAft>
                <a:buSzPct val="86000"/>
                <a:buFont typeface="+mj-lt"/>
                <a:buAutoNum type="arabicPeriod"/>
              </a:pPr>
              <a:r>
                <a:rPr lang="en-US" sz="1200" dirty="0" smtClean="0"/>
                <a:t>Speed up trading process by providing online verification which avoids delay due to depending third-party legal authorities</a:t>
              </a:r>
            </a:p>
            <a:p>
              <a:pPr marL="228600" indent="-228600">
                <a:lnSpc>
                  <a:spcPct val="85000"/>
                </a:lnSpc>
                <a:spcAft>
                  <a:spcPts val="600"/>
                </a:spcAft>
                <a:buSzPct val="86000"/>
                <a:buFont typeface="+mj-lt"/>
                <a:buAutoNum type="arabicPeriod"/>
              </a:pPr>
              <a:r>
                <a:rPr lang="en-US" sz="1200" dirty="0" smtClean="0"/>
                <a:t>Promotes paper-less business</a:t>
              </a:r>
            </a:p>
            <a:p>
              <a:pPr marL="228600" indent="-228600">
                <a:lnSpc>
                  <a:spcPct val="85000"/>
                </a:lnSpc>
                <a:spcAft>
                  <a:spcPts val="600"/>
                </a:spcAft>
                <a:buSzPct val="86000"/>
                <a:buFont typeface="+mj-lt"/>
                <a:buAutoNum type="arabicPeriod"/>
              </a:pPr>
              <a:r>
                <a:rPr lang="en-US" sz="1200" dirty="0" smtClean="0"/>
                <a:t>Forecast pricing for the future years with help of machine learning </a:t>
              </a:r>
            </a:p>
            <a:p>
              <a:pPr marL="228600" indent="-228600">
                <a:lnSpc>
                  <a:spcPct val="85000"/>
                </a:lnSpc>
                <a:spcAft>
                  <a:spcPts val="600"/>
                </a:spcAft>
                <a:buClr>
                  <a:schemeClr val="accent2"/>
                </a:buClr>
                <a:buSzPct val="70000"/>
                <a:buFont typeface="+mj-lt"/>
                <a:buAutoNum type="arabicPeriod"/>
              </a:pPr>
              <a:endParaRPr lang="en-IN" sz="1200" dirty="0" smtClean="0"/>
            </a:p>
          </p:txBody>
        </p:sp>
      </p:grpSp>
      <p:grpSp>
        <p:nvGrpSpPr>
          <p:cNvPr id="8" name="Group 7"/>
          <p:cNvGrpSpPr/>
          <p:nvPr/>
        </p:nvGrpSpPr>
        <p:grpSpPr>
          <a:xfrm>
            <a:off x="460479" y="3848780"/>
            <a:ext cx="5356427" cy="2029106"/>
            <a:chOff x="3805285" y="3719593"/>
            <a:chExt cx="4881515" cy="2029106"/>
          </a:xfrm>
        </p:grpSpPr>
        <p:sp>
          <p:nvSpPr>
            <p:cNvPr id="57" name="Rectangle 56"/>
            <p:cNvSpPr/>
            <p:nvPr/>
          </p:nvSpPr>
          <p:spPr>
            <a:xfrm>
              <a:off x="3805285" y="3722191"/>
              <a:ext cx="4881515" cy="20265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58" name="TextBox 57"/>
            <p:cNvSpPr txBox="1"/>
            <p:nvPr/>
          </p:nvSpPr>
          <p:spPr>
            <a:xfrm>
              <a:off x="3807516" y="3719593"/>
              <a:ext cx="4876860" cy="193899"/>
            </a:xfrm>
            <a:prstGeom prst="rect">
              <a:avLst/>
            </a:prstGeom>
            <a:solidFill>
              <a:srgbClr val="FFC000"/>
            </a:solidFill>
            <a:ln>
              <a:solidFill>
                <a:schemeClr val="tx1"/>
              </a:solidFill>
            </a:ln>
          </p:spPr>
          <p:txBody>
            <a:bodyPr wrap="square" lIns="0" tIns="36576" rIns="0" bIns="0" rtlCol="0">
              <a:spAutoFit/>
            </a:bodyPr>
            <a:lstStyle/>
            <a:p>
              <a:pPr algn="ctr">
                <a:lnSpc>
                  <a:spcPct val="85000"/>
                </a:lnSpc>
                <a:spcAft>
                  <a:spcPts val="600"/>
                </a:spcAft>
                <a:buClr>
                  <a:schemeClr val="accent2"/>
                </a:buClr>
                <a:buSzPct val="70000"/>
              </a:pPr>
              <a:r>
                <a:rPr lang="en-US" sz="1200" dirty="0" smtClean="0"/>
                <a:t>How this solution integrates Blockchain and Artificial Intelligence </a:t>
              </a:r>
              <a:endParaRPr lang="en-IN" sz="1200" dirty="0" smtClean="0"/>
            </a:p>
          </p:txBody>
        </p:sp>
        <p:sp>
          <p:nvSpPr>
            <p:cNvPr id="59" name="TextBox 58"/>
            <p:cNvSpPr txBox="1"/>
            <p:nvPr/>
          </p:nvSpPr>
          <p:spPr>
            <a:xfrm>
              <a:off x="3977998" y="4035327"/>
              <a:ext cx="4514825" cy="1212640"/>
            </a:xfrm>
            <a:prstGeom prst="rect">
              <a:avLst/>
            </a:prstGeom>
            <a:noFill/>
          </p:spPr>
          <p:txBody>
            <a:bodyPr wrap="square" lIns="0" tIns="36576" rIns="0" bIns="0" rtlCol="0">
              <a:spAutoFit/>
            </a:bodyPr>
            <a:lstStyle/>
            <a:p>
              <a:pPr algn="just">
                <a:lnSpc>
                  <a:spcPct val="85000"/>
                </a:lnSpc>
                <a:spcAft>
                  <a:spcPts val="600"/>
                </a:spcAft>
                <a:buSzPct val="86000"/>
              </a:pPr>
              <a:r>
                <a:rPr lang="en-US" sz="1200" dirty="0" smtClean="0"/>
                <a:t>All properties sales transactions will be stored on the Blockchain in the encrypted format. Smart contracts are written to verify the ownership of the land and also it helps to verify the property title which shows the sales transactions right from origin. And with help of artificial intelligence we can provide feature to forecast the prices of the property in the near future.</a:t>
              </a:r>
            </a:p>
            <a:p>
              <a:pPr marL="228600" indent="-228600">
                <a:lnSpc>
                  <a:spcPct val="85000"/>
                </a:lnSpc>
                <a:spcAft>
                  <a:spcPts val="600"/>
                </a:spcAft>
                <a:buClr>
                  <a:schemeClr val="accent2"/>
                </a:buClr>
                <a:buSzPct val="70000"/>
                <a:buFont typeface="+mj-lt"/>
                <a:buAutoNum type="arabicPeriod"/>
              </a:pPr>
              <a:endParaRPr lang="en-IN" sz="1200" dirty="0" smtClean="0"/>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588400" y="6415200"/>
            <a:ext cx="4183038" cy="201600"/>
          </a:xfrm>
        </p:spPr>
        <p:txBody>
          <a:bodyPr/>
          <a:lstStyle/>
          <a:p>
            <a:r>
              <a:rPr lang="en-GB" dirty="0" smtClean="0"/>
              <a:t>PI - Digital Technologies </a:t>
            </a:r>
            <a:endParaRPr lang="en-GB"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7516" y="1392371"/>
            <a:ext cx="847898" cy="635105"/>
          </a:xfrm>
          <a:prstGeom prst="rect">
            <a:avLst/>
          </a:prstGeom>
          <a:ln w="12700">
            <a:noFill/>
          </a:ln>
        </p:spPr>
      </p:pic>
      <p:sp>
        <p:nvSpPr>
          <p:cNvPr id="24" name="Title 1"/>
          <p:cNvSpPr>
            <a:spLocks noGrp="1"/>
          </p:cNvSpPr>
          <p:nvPr>
            <p:ph type="title"/>
          </p:nvPr>
        </p:nvSpPr>
        <p:spPr>
          <a:xfrm>
            <a:off x="457200" y="579438"/>
            <a:ext cx="8229600" cy="401637"/>
          </a:xfrm>
        </p:spPr>
        <p:txBody>
          <a:bodyPr/>
          <a:lstStyle/>
          <a:p>
            <a:r>
              <a:rPr lang="en-GB" dirty="0" smtClean="0"/>
              <a:t> REB</a:t>
            </a:r>
            <a:r>
              <a:rPr lang="en-GB" dirty="0"/>
              <a:t> </a:t>
            </a:r>
            <a:r>
              <a:rPr lang="en-GB" dirty="0" smtClean="0"/>
              <a:t>– Work Flow</a:t>
            </a:r>
            <a:endParaRPr lang="en-GB" dirty="0"/>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13860" y="1686296"/>
            <a:ext cx="814387" cy="814387"/>
          </a:xfrm>
          <a:prstGeom prst="rect">
            <a:avLst/>
          </a:prstGeom>
        </p:spPr>
      </p:pic>
      <p:sp>
        <p:nvSpPr>
          <p:cNvPr id="28" name="TextBox 27"/>
          <p:cNvSpPr txBox="1"/>
          <p:nvPr/>
        </p:nvSpPr>
        <p:spPr>
          <a:xfrm>
            <a:off x="2268877" y="2513015"/>
            <a:ext cx="859370" cy="104644"/>
          </a:xfrm>
          <a:prstGeom prst="rect">
            <a:avLst/>
          </a:prstGeom>
          <a:noFill/>
          <a:ln w="12700">
            <a:noFill/>
          </a:ln>
        </p:spPr>
        <p:txBody>
          <a:bodyPr wrap="square" lIns="0" tIns="0" rIns="0" bIns="0" rtlCol="0">
            <a:spAutoFit/>
          </a:bodyPr>
          <a:lstStyle/>
          <a:p>
            <a:pPr algn="ctr">
              <a:lnSpc>
                <a:spcPct val="85000"/>
              </a:lnSpc>
              <a:spcAft>
                <a:spcPts val="600"/>
              </a:spcAft>
              <a:buClr>
                <a:schemeClr val="accent2"/>
              </a:buClr>
              <a:buSzPct val="70000"/>
            </a:pPr>
            <a:r>
              <a:rPr lang="en-US" sz="800" b="1" dirty="0" smtClean="0">
                <a:latin typeface="EYInterstate" panose="02000503020000020004" pitchFamily="2" charset="0"/>
                <a:ea typeface="+mj-ea"/>
                <a:cs typeface="Arial" pitchFamily="34" charset="0"/>
              </a:rPr>
              <a:t>2. Post for sale</a:t>
            </a:r>
            <a:endParaRPr lang="en-IN" sz="800" b="1" dirty="0">
              <a:latin typeface="EYInterstate" panose="02000503020000020004" pitchFamily="2" charset="0"/>
              <a:ea typeface="+mj-ea"/>
              <a:cs typeface="Arial" pitchFamily="34" charset="0"/>
            </a:endParaRPr>
          </a:p>
        </p:txBody>
      </p:sp>
      <p:sp>
        <p:nvSpPr>
          <p:cNvPr id="29" name="TextBox 28"/>
          <p:cNvSpPr txBox="1"/>
          <p:nvPr/>
        </p:nvSpPr>
        <p:spPr>
          <a:xfrm>
            <a:off x="647700" y="2129448"/>
            <a:ext cx="948711" cy="209288"/>
          </a:xfrm>
          <a:prstGeom prst="rect">
            <a:avLst/>
          </a:prstGeom>
          <a:noFill/>
          <a:ln w="12700">
            <a:noFill/>
          </a:ln>
        </p:spPr>
        <p:txBody>
          <a:bodyPr wrap="square" lIns="0" tIns="0" rIns="0" bIns="0" rtlCol="0">
            <a:spAutoFit/>
          </a:bodyPr>
          <a:lstStyle/>
          <a:p>
            <a:pPr algn="ctr">
              <a:lnSpc>
                <a:spcPct val="85000"/>
              </a:lnSpc>
              <a:spcAft>
                <a:spcPts val="600"/>
              </a:spcAft>
              <a:buClr>
                <a:schemeClr val="accent2"/>
              </a:buClr>
              <a:buSzPct val="70000"/>
            </a:pPr>
            <a:r>
              <a:rPr lang="en-US" sz="800" b="1" dirty="0" smtClean="0">
                <a:latin typeface="EYInterstate" panose="02000503020000020004" pitchFamily="2" charset="0"/>
                <a:ea typeface="+mj-ea"/>
                <a:cs typeface="Arial" pitchFamily="34" charset="0"/>
              </a:rPr>
              <a:t>1. Initial Property Registration</a:t>
            </a:r>
            <a:endParaRPr lang="en-IN" sz="800" b="1" dirty="0">
              <a:latin typeface="EYInterstate" panose="02000503020000020004" pitchFamily="2" charset="0"/>
              <a:ea typeface="+mj-ea"/>
              <a:cs typeface="Arial" pitchFamily="34" charset="0"/>
            </a:endParaRPr>
          </a:p>
        </p:txBody>
      </p:sp>
      <p:grpSp>
        <p:nvGrpSpPr>
          <p:cNvPr id="16" name="Group 15"/>
          <p:cNvGrpSpPr/>
          <p:nvPr/>
        </p:nvGrpSpPr>
        <p:grpSpPr>
          <a:xfrm>
            <a:off x="2381185" y="1263630"/>
            <a:ext cx="519214" cy="497637"/>
            <a:chOff x="2381185" y="1301730"/>
            <a:chExt cx="519214" cy="497637"/>
          </a:xfrm>
        </p:grpSpPr>
        <p:sp>
          <p:nvSpPr>
            <p:cNvPr id="30" name="TextBox 29"/>
            <p:cNvSpPr txBox="1"/>
            <p:nvPr/>
          </p:nvSpPr>
          <p:spPr>
            <a:xfrm>
              <a:off x="2381185" y="1694723"/>
              <a:ext cx="519214" cy="104644"/>
            </a:xfrm>
            <a:prstGeom prst="rect">
              <a:avLst/>
            </a:prstGeom>
            <a:noFill/>
            <a:ln w="12700">
              <a:noFill/>
            </a:ln>
          </p:spPr>
          <p:txBody>
            <a:bodyPr wrap="square" lIns="0" tIns="0" rIns="0" bIns="0" rtlCol="0">
              <a:spAutoFit/>
            </a:bodyPr>
            <a:lstStyle/>
            <a:p>
              <a:pPr algn="ctr">
                <a:lnSpc>
                  <a:spcPct val="85000"/>
                </a:lnSpc>
                <a:spcAft>
                  <a:spcPts val="600"/>
                </a:spcAft>
                <a:buClr>
                  <a:schemeClr val="accent2"/>
                </a:buClr>
                <a:buSzPct val="70000"/>
              </a:pPr>
              <a:r>
                <a:rPr lang="en-US" sz="800" b="1" dirty="0" smtClean="0">
                  <a:latin typeface="EYInterstate" panose="02000503020000020004" pitchFamily="2" charset="0"/>
                  <a:ea typeface="+mj-ea"/>
                  <a:cs typeface="Arial" pitchFamily="34" charset="0"/>
                </a:rPr>
                <a:t>Seller</a:t>
              </a:r>
              <a:endParaRPr lang="en-IN" sz="800" b="1" dirty="0">
                <a:latin typeface="EYInterstate" panose="02000503020000020004" pitchFamily="2" charset="0"/>
                <a:ea typeface="+mj-ea"/>
                <a:cs typeface="Arial"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48510" y="1301730"/>
              <a:ext cx="384565" cy="384565"/>
            </a:xfrm>
            <a:prstGeom prst="rect">
              <a:avLst/>
            </a:prstGeom>
          </p:spPr>
        </p:pic>
      </p:grpSp>
      <p:grpSp>
        <p:nvGrpSpPr>
          <p:cNvPr id="37" name="Group 36"/>
          <p:cNvGrpSpPr/>
          <p:nvPr/>
        </p:nvGrpSpPr>
        <p:grpSpPr>
          <a:xfrm>
            <a:off x="3866693" y="1249408"/>
            <a:ext cx="519214" cy="497637"/>
            <a:chOff x="2381185" y="1301730"/>
            <a:chExt cx="519214" cy="497637"/>
          </a:xfrm>
        </p:grpSpPr>
        <p:sp>
          <p:nvSpPr>
            <p:cNvPr id="38" name="TextBox 37"/>
            <p:cNvSpPr txBox="1"/>
            <p:nvPr/>
          </p:nvSpPr>
          <p:spPr>
            <a:xfrm>
              <a:off x="2381185" y="1694723"/>
              <a:ext cx="519214" cy="104644"/>
            </a:xfrm>
            <a:prstGeom prst="rect">
              <a:avLst/>
            </a:prstGeom>
            <a:noFill/>
            <a:ln w="12700">
              <a:noFill/>
            </a:ln>
          </p:spPr>
          <p:txBody>
            <a:bodyPr wrap="square" lIns="0" tIns="0" rIns="0" bIns="0" rtlCol="0">
              <a:spAutoFit/>
            </a:bodyPr>
            <a:lstStyle/>
            <a:p>
              <a:pPr algn="ctr">
                <a:lnSpc>
                  <a:spcPct val="85000"/>
                </a:lnSpc>
                <a:spcAft>
                  <a:spcPts val="600"/>
                </a:spcAft>
                <a:buClr>
                  <a:schemeClr val="accent2"/>
                </a:buClr>
                <a:buSzPct val="70000"/>
              </a:pPr>
              <a:r>
                <a:rPr lang="en-US" sz="800" b="1" dirty="0" smtClean="0">
                  <a:latin typeface="EYInterstate" panose="02000503020000020004" pitchFamily="2" charset="0"/>
                  <a:ea typeface="+mj-ea"/>
                  <a:cs typeface="Arial" pitchFamily="34" charset="0"/>
                </a:rPr>
                <a:t>Buyer</a:t>
              </a:r>
              <a:endParaRPr lang="en-IN" sz="800" b="1" dirty="0">
                <a:latin typeface="EYInterstate" panose="02000503020000020004" pitchFamily="2" charset="0"/>
                <a:ea typeface="+mj-ea"/>
                <a:cs typeface="Arial" pitchFamily="34" charset="0"/>
              </a:endParaRPr>
            </a:p>
          </p:txBody>
        </p:sp>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48510" y="1301730"/>
              <a:ext cx="384565" cy="384565"/>
            </a:xfrm>
            <a:prstGeom prst="rect">
              <a:avLst/>
            </a:prstGeom>
          </p:spPr>
        </p:pic>
      </p:gr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28631" y="1799367"/>
            <a:ext cx="795338" cy="545878"/>
          </a:xfrm>
          <a:prstGeom prst="rect">
            <a:avLst/>
          </a:prstGeom>
        </p:spPr>
      </p:pic>
      <p:sp>
        <p:nvSpPr>
          <p:cNvPr id="41" name="TextBox 40"/>
          <p:cNvSpPr txBox="1"/>
          <p:nvPr/>
        </p:nvSpPr>
        <p:spPr>
          <a:xfrm>
            <a:off x="3678171" y="2434581"/>
            <a:ext cx="1003998" cy="313932"/>
          </a:xfrm>
          <a:prstGeom prst="rect">
            <a:avLst/>
          </a:prstGeom>
          <a:noFill/>
          <a:ln w="12700">
            <a:noFill/>
          </a:ln>
        </p:spPr>
        <p:txBody>
          <a:bodyPr wrap="square" lIns="0" tIns="0" rIns="0" bIns="0" rtlCol="0">
            <a:spAutoFit/>
          </a:bodyPr>
          <a:lstStyle/>
          <a:p>
            <a:pPr algn="ctr">
              <a:lnSpc>
                <a:spcPct val="85000"/>
              </a:lnSpc>
              <a:spcAft>
                <a:spcPts val="600"/>
              </a:spcAft>
              <a:buClr>
                <a:schemeClr val="accent2"/>
              </a:buClr>
              <a:buSzPct val="70000"/>
            </a:pPr>
            <a:r>
              <a:rPr lang="en-US" sz="800" b="1" dirty="0" smtClean="0">
                <a:latin typeface="EYInterstate" panose="02000503020000020004" pitchFamily="2" charset="0"/>
                <a:ea typeface="+mj-ea"/>
                <a:cs typeface="Arial" pitchFamily="34" charset="0"/>
              </a:rPr>
              <a:t>3. Search, select </a:t>
            </a:r>
            <a:r>
              <a:rPr lang="en-US" sz="800" b="1" dirty="0" smtClean="0">
                <a:latin typeface="EYInterstate" panose="02000503020000020004" pitchFamily="2" charset="0"/>
                <a:ea typeface="+mj-ea"/>
                <a:cs typeface="Arial" pitchFamily="34" charset="0"/>
              </a:rPr>
              <a:t> property and </a:t>
            </a:r>
            <a:r>
              <a:rPr lang="en-US" sz="800" b="1" dirty="0" smtClean="0">
                <a:latin typeface="EYInterstate" panose="02000503020000020004" pitchFamily="2" charset="0"/>
                <a:ea typeface="+mj-ea"/>
                <a:cs typeface="Arial" pitchFamily="34" charset="0"/>
              </a:rPr>
              <a:t>post </a:t>
            </a:r>
            <a:r>
              <a:rPr lang="en-US" sz="800" b="1" dirty="0" smtClean="0">
                <a:latin typeface="EYInterstate" panose="02000503020000020004" pitchFamily="2" charset="0"/>
                <a:ea typeface="+mj-ea"/>
                <a:cs typeface="Arial" pitchFamily="34" charset="0"/>
              </a:rPr>
              <a:t>interest </a:t>
            </a:r>
            <a:endParaRPr lang="en-IN" sz="800" b="1" dirty="0">
              <a:latin typeface="EYInterstate" panose="02000503020000020004" pitchFamily="2" charset="0"/>
              <a:ea typeface="+mj-ea"/>
              <a:cs typeface="Arial" pitchFamily="34" charset="0"/>
            </a:endParaRPr>
          </a:p>
        </p:txBody>
      </p:sp>
      <p:grpSp>
        <p:nvGrpSpPr>
          <p:cNvPr id="7" name="Group 6"/>
          <p:cNvGrpSpPr/>
          <p:nvPr/>
        </p:nvGrpSpPr>
        <p:grpSpPr>
          <a:xfrm>
            <a:off x="7714063" y="1545881"/>
            <a:ext cx="859370" cy="1069127"/>
            <a:chOff x="7483540" y="1556708"/>
            <a:chExt cx="859370" cy="1069127"/>
          </a:xfrm>
        </p:grpSpPr>
        <p:grpSp>
          <p:nvGrpSpPr>
            <p:cNvPr id="45" name="Group 44"/>
            <p:cNvGrpSpPr/>
            <p:nvPr/>
          </p:nvGrpSpPr>
          <p:grpSpPr>
            <a:xfrm>
              <a:off x="7547225" y="1556708"/>
              <a:ext cx="706832" cy="731170"/>
              <a:chOff x="2381185" y="1301730"/>
              <a:chExt cx="519214" cy="497637"/>
            </a:xfrm>
          </p:grpSpPr>
          <p:sp>
            <p:nvSpPr>
              <p:cNvPr id="46" name="TextBox 45"/>
              <p:cNvSpPr txBox="1"/>
              <p:nvPr/>
            </p:nvSpPr>
            <p:spPr>
              <a:xfrm>
                <a:off x="2381185" y="1694723"/>
                <a:ext cx="519214" cy="104644"/>
              </a:xfrm>
              <a:prstGeom prst="rect">
                <a:avLst/>
              </a:prstGeom>
              <a:noFill/>
              <a:ln w="12700">
                <a:noFill/>
              </a:ln>
            </p:spPr>
            <p:txBody>
              <a:bodyPr wrap="square" lIns="0" tIns="0" rIns="0" bIns="0" rtlCol="0">
                <a:spAutoFit/>
              </a:bodyPr>
              <a:lstStyle/>
              <a:p>
                <a:pPr algn="ctr">
                  <a:lnSpc>
                    <a:spcPct val="85000"/>
                  </a:lnSpc>
                  <a:spcAft>
                    <a:spcPts val="600"/>
                  </a:spcAft>
                  <a:buClr>
                    <a:schemeClr val="accent2"/>
                  </a:buClr>
                  <a:buSzPct val="70000"/>
                </a:pPr>
                <a:r>
                  <a:rPr lang="en-US" sz="800" b="1" dirty="0" smtClean="0">
                    <a:latin typeface="EYInterstate" panose="02000503020000020004" pitchFamily="2" charset="0"/>
                    <a:ea typeface="+mj-ea"/>
                    <a:cs typeface="Arial" pitchFamily="34" charset="0"/>
                  </a:rPr>
                  <a:t>Seller</a:t>
                </a:r>
                <a:endParaRPr lang="en-IN" sz="800" b="1" dirty="0">
                  <a:latin typeface="EYInterstate" panose="02000503020000020004" pitchFamily="2" charset="0"/>
                  <a:ea typeface="+mj-ea"/>
                  <a:cs typeface="Arial" pitchFamily="34" charset="0"/>
                </a:endParaRPr>
              </a:p>
            </p:txBody>
          </p:sp>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48510" y="1301730"/>
                <a:ext cx="384565" cy="384565"/>
              </a:xfrm>
              <a:prstGeom prst="rect">
                <a:avLst/>
              </a:prstGeom>
            </p:spPr>
          </p:pic>
        </p:grpSp>
        <p:sp>
          <p:nvSpPr>
            <p:cNvPr id="51" name="TextBox 50"/>
            <p:cNvSpPr txBox="1"/>
            <p:nvPr/>
          </p:nvSpPr>
          <p:spPr>
            <a:xfrm>
              <a:off x="7483540" y="2416547"/>
              <a:ext cx="859370" cy="209288"/>
            </a:xfrm>
            <a:prstGeom prst="rect">
              <a:avLst/>
            </a:prstGeom>
            <a:noFill/>
            <a:ln w="12700">
              <a:noFill/>
            </a:ln>
          </p:spPr>
          <p:txBody>
            <a:bodyPr wrap="square" lIns="0" tIns="0" rIns="0" bIns="0" rtlCol="0">
              <a:spAutoFit/>
            </a:bodyPr>
            <a:lstStyle/>
            <a:p>
              <a:pPr algn="ctr">
                <a:lnSpc>
                  <a:spcPct val="85000"/>
                </a:lnSpc>
                <a:spcAft>
                  <a:spcPts val="600"/>
                </a:spcAft>
                <a:buClr>
                  <a:schemeClr val="accent2"/>
                </a:buClr>
                <a:buSzPct val="70000"/>
              </a:pPr>
              <a:r>
                <a:rPr lang="en-US" sz="800" b="1" dirty="0" smtClean="0">
                  <a:latin typeface="EYInterstate" panose="02000503020000020004" pitchFamily="2" charset="0"/>
                  <a:ea typeface="+mj-ea"/>
                  <a:cs typeface="Arial" pitchFamily="34" charset="0"/>
                </a:rPr>
                <a:t>4.  Approves buyer request</a:t>
              </a:r>
              <a:endParaRPr lang="en-IN" sz="800" b="1" dirty="0">
                <a:latin typeface="EYInterstate" panose="02000503020000020004" pitchFamily="2" charset="0"/>
                <a:ea typeface="+mj-ea"/>
                <a:cs typeface="Arial" pitchFamily="34" charset="0"/>
              </a:endParaRPr>
            </a:p>
          </p:txBody>
        </p:sp>
      </p:grpSp>
      <p:grpSp>
        <p:nvGrpSpPr>
          <p:cNvPr id="2" name="Group 1"/>
          <p:cNvGrpSpPr/>
          <p:nvPr/>
        </p:nvGrpSpPr>
        <p:grpSpPr>
          <a:xfrm>
            <a:off x="6086854" y="1441862"/>
            <a:ext cx="1422132" cy="1338108"/>
            <a:chOff x="5091518" y="1392371"/>
            <a:chExt cx="1422132" cy="1338108"/>
          </a:xfrm>
        </p:grpSpPr>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91518" y="1392371"/>
              <a:ext cx="1422132" cy="946365"/>
            </a:xfrm>
            <a:prstGeom prst="rect">
              <a:avLst/>
            </a:prstGeom>
          </p:spPr>
        </p:pic>
        <p:sp>
          <p:nvSpPr>
            <p:cNvPr id="60" name="TextBox 59"/>
            <p:cNvSpPr txBox="1"/>
            <p:nvPr/>
          </p:nvSpPr>
          <p:spPr>
            <a:xfrm>
              <a:off x="5200650" y="2416547"/>
              <a:ext cx="1228725" cy="313932"/>
            </a:xfrm>
            <a:prstGeom prst="rect">
              <a:avLst/>
            </a:prstGeom>
            <a:noFill/>
            <a:ln w="12700">
              <a:noFill/>
            </a:ln>
          </p:spPr>
          <p:txBody>
            <a:bodyPr wrap="square" lIns="0" tIns="0" rIns="0" bIns="0" rtlCol="0">
              <a:spAutoFit/>
            </a:bodyPr>
            <a:lstStyle/>
            <a:p>
              <a:pPr algn="ctr">
                <a:lnSpc>
                  <a:spcPct val="85000"/>
                </a:lnSpc>
                <a:spcAft>
                  <a:spcPts val="600"/>
                </a:spcAft>
                <a:buClr>
                  <a:schemeClr val="accent2"/>
                </a:buClr>
                <a:buSzPct val="70000"/>
              </a:pPr>
              <a:r>
                <a:rPr lang="en-US" sz="800" b="1" dirty="0" smtClean="0">
                  <a:latin typeface="EYInterstate" panose="02000503020000020004" pitchFamily="2" charset="0"/>
                  <a:ea typeface="+mj-ea"/>
                  <a:cs typeface="Arial" pitchFamily="34" charset="0"/>
                </a:rPr>
                <a:t>Offline discussion &amp; Agree for buying and selling</a:t>
              </a:r>
              <a:endParaRPr lang="en-IN" sz="800" b="1" dirty="0">
                <a:latin typeface="EYInterstate" panose="02000503020000020004" pitchFamily="2" charset="0"/>
                <a:ea typeface="+mj-ea"/>
                <a:cs typeface="Arial" pitchFamily="34" charset="0"/>
              </a:endParaRPr>
            </a:p>
          </p:txBody>
        </p:sp>
      </p:grpSp>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3408" y="3389045"/>
            <a:ext cx="1183003" cy="787235"/>
          </a:xfrm>
          <a:prstGeom prst="rect">
            <a:avLst/>
          </a:prstGeom>
        </p:spPr>
      </p:pic>
      <p:sp>
        <p:nvSpPr>
          <p:cNvPr id="61" name="TextBox 60"/>
          <p:cNvSpPr txBox="1"/>
          <p:nvPr/>
        </p:nvSpPr>
        <p:spPr>
          <a:xfrm>
            <a:off x="575224" y="4278480"/>
            <a:ext cx="859370" cy="523220"/>
          </a:xfrm>
          <a:prstGeom prst="rect">
            <a:avLst/>
          </a:prstGeom>
          <a:noFill/>
          <a:ln w="12700">
            <a:noFill/>
          </a:ln>
        </p:spPr>
        <p:txBody>
          <a:bodyPr wrap="square" lIns="0" tIns="0" rIns="0" bIns="0" rtlCol="0">
            <a:spAutoFit/>
          </a:bodyPr>
          <a:lstStyle/>
          <a:p>
            <a:pPr algn="ctr">
              <a:lnSpc>
                <a:spcPct val="85000"/>
              </a:lnSpc>
              <a:spcAft>
                <a:spcPts val="600"/>
              </a:spcAft>
              <a:buClr>
                <a:schemeClr val="accent2"/>
              </a:buClr>
              <a:buSzPct val="70000"/>
            </a:pPr>
            <a:r>
              <a:rPr lang="en-US" sz="800" b="1" dirty="0" smtClean="0">
                <a:latin typeface="EYInterstate" panose="02000503020000020004" pitchFamily="2" charset="0"/>
                <a:ea typeface="+mj-ea"/>
                <a:cs typeface="Arial" pitchFamily="34" charset="0"/>
              </a:rPr>
              <a:t>Buyer and Seller meets Registrar @ Registrar Office for registration</a:t>
            </a:r>
            <a:endParaRPr lang="en-IN" sz="800" b="1" dirty="0">
              <a:latin typeface="EYInterstate" panose="02000503020000020004" pitchFamily="2" charset="0"/>
              <a:ea typeface="+mj-ea"/>
              <a:cs typeface="Arial" pitchFamily="34" charset="0"/>
            </a:endParaRPr>
          </a:p>
        </p:txBody>
      </p:sp>
      <p:sp>
        <p:nvSpPr>
          <p:cNvPr id="62" name="TextBox 61"/>
          <p:cNvSpPr txBox="1"/>
          <p:nvPr/>
        </p:nvSpPr>
        <p:spPr>
          <a:xfrm>
            <a:off x="1963097" y="4043725"/>
            <a:ext cx="706832" cy="104644"/>
          </a:xfrm>
          <a:prstGeom prst="rect">
            <a:avLst/>
          </a:prstGeom>
          <a:noFill/>
          <a:ln w="12700">
            <a:noFill/>
          </a:ln>
        </p:spPr>
        <p:txBody>
          <a:bodyPr wrap="square" lIns="0" tIns="0" rIns="0" bIns="0" rtlCol="0">
            <a:spAutoFit/>
          </a:bodyPr>
          <a:lstStyle/>
          <a:p>
            <a:pPr algn="ctr">
              <a:lnSpc>
                <a:spcPct val="85000"/>
              </a:lnSpc>
              <a:spcAft>
                <a:spcPts val="600"/>
              </a:spcAft>
              <a:buClr>
                <a:schemeClr val="accent2"/>
              </a:buClr>
              <a:buSzPct val="70000"/>
            </a:pPr>
            <a:r>
              <a:rPr lang="en-US" sz="800" b="1" dirty="0" smtClean="0">
                <a:latin typeface="EYInterstate" panose="02000503020000020004" pitchFamily="2" charset="0"/>
                <a:ea typeface="+mj-ea"/>
                <a:cs typeface="Arial" pitchFamily="34" charset="0"/>
              </a:rPr>
              <a:t>Registrar</a:t>
            </a:r>
            <a:endParaRPr lang="en-IN" sz="800" b="1" dirty="0">
              <a:latin typeface="EYInterstate" panose="02000503020000020004" pitchFamily="2" charset="0"/>
              <a:ea typeface="+mj-ea"/>
              <a:cs typeface="Arial" pitchFamily="34" charset="0"/>
            </a:endParaRPr>
          </a:p>
        </p:txBody>
      </p:sp>
      <p:sp>
        <p:nvSpPr>
          <p:cNvPr id="63" name="TextBox 62"/>
          <p:cNvSpPr txBox="1"/>
          <p:nvPr/>
        </p:nvSpPr>
        <p:spPr>
          <a:xfrm>
            <a:off x="1899550" y="4250824"/>
            <a:ext cx="859370" cy="313932"/>
          </a:xfrm>
          <a:prstGeom prst="rect">
            <a:avLst/>
          </a:prstGeom>
          <a:noFill/>
          <a:ln w="12700">
            <a:noFill/>
          </a:ln>
        </p:spPr>
        <p:txBody>
          <a:bodyPr wrap="square" lIns="0" tIns="0" rIns="0" bIns="0" rtlCol="0">
            <a:spAutoFit/>
          </a:bodyPr>
          <a:lstStyle/>
          <a:p>
            <a:pPr algn="ctr">
              <a:lnSpc>
                <a:spcPct val="85000"/>
              </a:lnSpc>
              <a:spcAft>
                <a:spcPts val="600"/>
              </a:spcAft>
              <a:buClr>
                <a:schemeClr val="accent2"/>
              </a:buClr>
              <a:buSzPct val="70000"/>
            </a:pPr>
            <a:r>
              <a:rPr lang="en-US" sz="800" b="1" dirty="0">
                <a:latin typeface="EYInterstate" panose="02000503020000020004" pitchFamily="2" charset="0"/>
                <a:ea typeface="+mj-ea"/>
                <a:cs typeface="Arial" pitchFamily="34" charset="0"/>
              </a:rPr>
              <a:t>5</a:t>
            </a:r>
            <a:r>
              <a:rPr lang="en-US" sz="800" b="1" dirty="0" smtClean="0">
                <a:latin typeface="EYInterstate" panose="02000503020000020004" pitchFamily="2" charset="0"/>
                <a:ea typeface="+mj-ea"/>
                <a:cs typeface="Arial" pitchFamily="34" charset="0"/>
              </a:rPr>
              <a:t>.  Initiates sales process in the REB</a:t>
            </a:r>
            <a:endParaRPr lang="en-IN" sz="800" b="1" dirty="0">
              <a:latin typeface="EYInterstate" panose="02000503020000020004" pitchFamily="2" charset="0"/>
              <a:ea typeface="+mj-ea"/>
              <a:cs typeface="Arial" pitchFamily="34" charset="0"/>
            </a:endParaRPr>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78171" y="3080596"/>
            <a:ext cx="2207309" cy="1324386"/>
          </a:xfrm>
          <a:prstGeom prst="rect">
            <a:avLst/>
          </a:prstGeom>
        </p:spPr>
      </p:pic>
      <p:sp>
        <p:nvSpPr>
          <p:cNvPr id="8" name="Right Arrow 7"/>
          <p:cNvSpPr/>
          <p:nvPr/>
        </p:nvSpPr>
        <p:spPr>
          <a:xfrm>
            <a:off x="3147298" y="4404982"/>
            <a:ext cx="3301128" cy="312198"/>
          </a:xfrm>
          <a:prstGeom prst="rightArrow">
            <a:avLst/>
          </a:prstGeom>
          <a:solidFill>
            <a:schemeClr val="accent2"/>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36000" bIns="0" rtlCol="0" anchor="t" anchorCtr="0">
            <a:normAutofit fontScale="77500" lnSpcReduction="20000"/>
          </a:bodyPr>
          <a:lstStyle/>
          <a:p>
            <a:pPr algn="ctr"/>
            <a:r>
              <a:rPr lang="en-IN" sz="1200" dirty="0" smtClean="0">
                <a:solidFill>
                  <a:schemeClr val="tx1"/>
                </a:solidFill>
              </a:rPr>
              <a:t>REB &amp; Blockchain Workflow</a:t>
            </a:r>
            <a:endParaRPr lang="en-IN" sz="1200" dirty="0">
              <a:solidFill>
                <a:schemeClr val="tx1"/>
              </a:solidFill>
            </a:endParaRPr>
          </a:p>
        </p:txBody>
      </p:sp>
      <p:sp>
        <p:nvSpPr>
          <p:cNvPr id="33" name="TextBox 32"/>
          <p:cNvSpPr txBox="1"/>
          <p:nvPr/>
        </p:nvSpPr>
        <p:spPr>
          <a:xfrm>
            <a:off x="3539133" y="4704112"/>
            <a:ext cx="2711118" cy="677108"/>
          </a:xfrm>
          <a:prstGeom prst="rect">
            <a:avLst/>
          </a:prstGeom>
          <a:noFill/>
          <a:ln w="12700">
            <a:noFill/>
          </a:ln>
        </p:spPr>
        <p:txBody>
          <a:bodyPr wrap="square" lIns="0" tIns="0" rIns="0" bIns="0" rtlCol="0">
            <a:spAutoFit/>
          </a:bodyPr>
          <a:lstStyle/>
          <a:p>
            <a:pPr>
              <a:lnSpc>
                <a:spcPct val="85000"/>
              </a:lnSpc>
              <a:spcAft>
                <a:spcPts val="600"/>
              </a:spcAft>
              <a:buClr>
                <a:schemeClr val="accent2"/>
              </a:buClr>
              <a:buSzPct val="70000"/>
            </a:pPr>
            <a:r>
              <a:rPr lang="en-US" sz="800" b="1" dirty="0" smtClean="0">
                <a:latin typeface="EYInterstate" panose="02000503020000020004" pitchFamily="2" charset="0"/>
                <a:cs typeface="Arial" pitchFamily="34" charset="0"/>
              </a:rPr>
              <a:t>6. </a:t>
            </a:r>
            <a:r>
              <a:rPr lang="en-US" sz="800" b="1" dirty="0">
                <a:latin typeface="EYInterstate" panose="02000503020000020004" pitchFamily="2" charset="0"/>
                <a:cs typeface="Arial" pitchFamily="34" charset="0"/>
              </a:rPr>
              <a:t>Validate all ownership and amount details</a:t>
            </a:r>
          </a:p>
          <a:p>
            <a:pPr>
              <a:lnSpc>
                <a:spcPct val="85000"/>
              </a:lnSpc>
              <a:spcAft>
                <a:spcPts val="600"/>
              </a:spcAft>
              <a:buClr>
                <a:schemeClr val="accent2"/>
              </a:buClr>
              <a:buSzPct val="70000"/>
            </a:pPr>
            <a:r>
              <a:rPr lang="en-US" sz="800" b="1" dirty="0">
                <a:latin typeface="EYInterstate" panose="02000503020000020004" pitchFamily="2" charset="0"/>
                <a:cs typeface="Arial" pitchFamily="34" charset="0"/>
              </a:rPr>
              <a:t>7</a:t>
            </a:r>
            <a:r>
              <a:rPr lang="en-US" sz="800" b="1" dirty="0" smtClean="0">
                <a:latin typeface="EYInterstate" panose="02000503020000020004" pitchFamily="2" charset="0"/>
                <a:cs typeface="Arial" pitchFamily="34" charset="0"/>
              </a:rPr>
              <a:t>.  </a:t>
            </a:r>
            <a:r>
              <a:rPr lang="en-US" sz="800" b="1" dirty="0">
                <a:latin typeface="EYInterstate" panose="02000503020000020004" pitchFamily="2" charset="0"/>
                <a:cs typeface="Arial" pitchFamily="34" charset="0"/>
              </a:rPr>
              <a:t>Transfer required </a:t>
            </a:r>
            <a:r>
              <a:rPr lang="en-US" sz="800" b="1" dirty="0" smtClean="0">
                <a:latin typeface="EYInterstate" panose="02000503020000020004" pitchFamily="2" charset="0"/>
                <a:cs typeface="Arial" pitchFamily="34" charset="0"/>
              </a:rPr>
              <a:t>amount(Ether</a:t>
            </a:r>
            <a:r>
              <a:rPr lang="en-US" sz="800" b="1" dirty="0">
                <a:latin typeface="EYInterstate" panose="02000503020000020004" pitchFamily="2" charset="0"/>
                <a:cs typeface="Arial" pitchFamily="34" charset="0"/>
              </a:rPr>
              <a:t>) to Contract Account</a:t>
            </a:r>
            <a:endParaRPr lang="en-IN" sz="800" b="1" dirty="0">
              <a:latin typeface="EYInterstate" panose="02000503020000020004" pitchFamily="2" charset="0"/>
              <a:cs typeface="Arial" pitchFamily="34" charset="0"/>
            </a:endParaRPr>
          </a:p>
          <a:p>
            <a:pPr>
              <a:lnSpc>
                <a:spcPct val="85000"/>
              </a:lnSpc>
              <a:spcAft>
                <a:spcPts val="600"/>
              </a:spcAft>
              <a:buClr>
                <a:schemeClr val="accent2"/>
              </a:buClr>
              <a:buSzPct val="70000"/>
            </a:pPr>
            <a:r>
              <a:rPr lang="en-US" sz="800" b="1" dirty="0" smtClean="0">
                <a:latin typeface="EYInterstate" panose="02000503020000020004" pitchFamily="2" charset="0"/>
                <a:ea typeface="+mj-ea"/>
                <a:cs typeface="Arial" pitchFamily="34" charset="0"/>
              </a:rPr>
              <a:t>8. Transfer Ether to Seller and Transfer Ownership of property to Buyer</a:t>
            </a:r>
            <a:endParaRPr lang="en-IN" sz="800" b="1" dirty="0">
              <a:latin typeface="EYInterstate" panose="02000503020000020004" pitchFamily="2" charset="0"/>
              <a:ea typeface="+mj-ea"/>
              <a:cs typeface="Arial" pitchFamily="34" charset="0"/>
            </a:endParaRPr>
          </a:p>
        </p:txBody>
      </p:sp>
      <p:sp>
        <p:nvSpPr>
          <p:cNvPr id="34" name="TextBox 33"/>
          <p:cNvSpPr txBox="1"/>
          <p:nvPr/>
        </p:nvSpPr>
        <p:spPr>
          <a:xfrm>
            <a:off x="7445118" y="4376548"/>
            <a:ext cx="1044243" cy="313932"/>
          </a:xfrm>
          <a:prstGeom prst="rect">
            <a:avLst/>
          </a:prstGeom>
          <a:noFill/>
          <a:ln w="12700">
            <a:noFill/>
          </a:ln>
        </p:spPr>
        <p:txBody>
          <a:bodyPr wrap="square" lIns="0" tIns="0" rIns="0" bIns="0" rtlCol="0">
            <a:spAutoFit/>
          </a:bodyPr>
          <a:lstStyle/>
          <a:p>
            <a:pPr>
              <a:lnSpc>
                <a:spcPct val="85000"/>
              </a:lnSpc>
              <a:spcAft>
                <a:spcPts val="600"/>
              </a:spcAft>
              <a:buClr>
                <a:schemeClr val="accent2"/>
              </a:buClr>
              <a:buSzPct val="70000"/>
            </a:pPr>
            <a:r>
              <a:rPr lang="en-IN" sz="800" b="1" dirty="0" smtClean="0">
                <a:latin typeface="EYInterstate" panose="02000503020000020004" pitchFamily="2" charset="0"/>
                <a:cs typeface="Arial" pitchFamily="34" charset="0"/>
              </a:rPr>
              <a:t>REB Confirms Sales Transaction Success Message</a:t>
            </a:r>
            <a:endParaRPr lang="en-IN" sz="800" b="1" dirty="0">
              <a:latin typeface="EYInterstate" panose="02000503020000020004" pitchFamily="2" charset="0"/>
              <a:ea typeface="+mj-ea"/>
              <a:cs typeface="Arial" pitchFamily="34" charset="0"/>
            </a:endParaRPr>
          </a:p>
        </p:txBody>
      </p:sp>
      <p:pic>
        <p:nvPicPr>
          <p:cNvPr id="10" name="Picture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98189" y="4305334"/>
            <a:ext cx="479259" cy="479259"/>
          </a:xfrm>
          <a:prstGeom prst="rect">
            <a:avLst/>
          </a:prstGeom>
        </p:spPr>
      </p:pic>
      <p:pic>
        <p:nvPicPr>
          <p:cNvPr id="11" name="Picture 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50322" y="3436493"/>
            <a:ext cx="527075" cy="602371"/>
          </a:xfrm>
          <a:prstGeom prst="rect">
            <a:avLst/>
          </a:prstGeom>
        </p:spPr>
      </p:pic>
      <p:pic>
        <p:nvPicPr>
          <p:cNvPr id="5" name="Picture 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742971" y="1546357"/>
            <a:ext cx="986818" cy="762365"/>
          </a:xfrm>
          <a:prstGeom prst="rect">
            <a:avLst/>
          </a:prstGeom>
        </p:spPr>
      </p:pic>
      <p:sp>
        <p:nvSpPr>
          <p:cNvPr id="35" name="TextBox 34"/>
          <p:cNvSpPr txBox="1"/>
          <p:nvPr/>
        </p:nvSpPr>
        <p:spPr>
          <a:xfrm>
            <a:off x="4742971" y="2374453"/>
            <a:ext cx="1003998" cy="366254"/>
          </a:xfrm>
          <a:prstGeom prst="rect">
            <a:avLst/>
          </a:prstGeom>
          <a:noFill/>
          <a:ln w="12700">
            <a:noFill/>
          </a:ln>
        </p:spPr>
        <p:txBody>
          <a:bodyPr wrap="square" lIns="0" tIns="0" rIns="0" bIns="0" rtlCol="0">
            <a:spAutoFit/>
          </a:bodyPr>
          <a:lstStyle/>
          <a:p>
            <a:pPr algn="ctr">
              <a:lnSpc>
                <a:spcPct val="85000"/>
              </a:lnSpc>
              <a:spcAft>
                <a:spcPts val="600"/>
              </a:spcAft>
              <a:buClr>
                <a:schemeClr val="accent2"/>
              </a:buClr>
              <a:buSzPct val="70000"/>
            </a:pPr>
            <a:r>
              <a:rPr lang="en-US" sz="700" b="1" dirty="0" smtClean="0">
                <a:latin typeface="EYInterstate" panose="02000503020000020004" pitchFamily="2" charset="0"/>
                <a:ea typeface="+mj-ea"/>
                <a:cs typeface="Arial" pitchFamily="34" charset="0"/>
              </a:rPr>
              <a:t>Buyer/Seller get to know the future prize of property with REB-ML capability</a:t>
            </a:r>
            <a:endParaRPr lang="en-IN" sz="700" b="1" dirty="0">
              <a:latin typeface="EYInterstate" panose="02000503020000020004" pitchFamily="2" charset="0"/>
              <a:ea typeface="+mj-ea"/>
              <a:cs typeface="Arial" pitchFamily="34" charset="0"/>
            </a:endParaRPr>
          </a:p>
        </p:txBody>
      </p:sp>
    </p:spTree>
    <p:extLst>
      <p:ext uri="{BB962C8B-B14F-4D97-AF65-F5344CB8AC3E}">
        <p14:creationId xmlns:p14="http://schemas.microsoft.com/office/powerpoint/2010/main" val="7880927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588400" y="6415200"/>
            <a:ext cx="4183038" cy="201600"/>
          </a:xfrm>
        </p:spPr>
        <p:txBody>
          <a:bodyPr/>
          <a:lstStyle/>
          <a:p>
            <a:r>
              <a:rPr lang="en-GB" dirty="0" smtClean="0"/>
              <a:t>PI - Digital Technologies </a:t>
            </a:r>
            <a:endParaRPr lang="en-GB" dirty="0"/>
          </a:p>
        </p:txBody>
      </p:sp>
      <p:sp>
        <p:nvSpPr>
          <p:cNvPr id="24" name="Title 1"/>
          <p:cNvSpPr>
            <a:spLocks noGrp="1"/>
          </p:cNvSpPr>
          <p:nvPr>
            <p:ph type="title"/>
          </p:nvPr>
        </p:nvSpPr>
        <p:spPr>
          <a:xfrm>
            <a:off x="457200" y="579438"/>
            <a:ext cx="8229600" cy="401637"/>
          </a:xfrm>
        </p:spPr>
        <p:txBody>
          <a:bodyPr/>
          <a:lstStyle/>
          <a:p>
            <a:r>
              <a:rPr lang="en-GB" dirty="0" smtClean="0"/>
              <a:t> REB</a:t>
            </a:r>
            <a:r>
              <a:rPr lang="en-GB" dirty="0"/>
              <a:t> </a:t>
            </a:r>
            <a:r>
              <a:rPr lang="en-GB" dirty="0" smtClean="0"/>
              <a:t>– </a:t>
            </a:r>
            <a:r>
              <a:rPr lang="en-GB" sz="2400" dirty="0" smtClean="0"/>
              <a:t>Architectural Design with Technology Stack</a:t>
            </a:r>
            <a:endParaRPr lang="en-GB" sz="2400" dirty="0"/>
          </a:p>
        </p:txBody>
      </p:sp>
      <p:sp>
        <p:nvSpPr>
          <p:cNvPr id="2" name="Cloud Callout 1"/>
          <p:cNvSpPr/>
          <p:nvPr/>
        </p:nvSpPr>
        <p:spPr>
          <a:xfrm>
            <a:off x="575338" y="1827568"/>
            <a:ext cx="1381126" cy="942975"/>
          </a:xfrm>
          <a:prstGeom prst="cloudCallout">
            <a:avLst>
              <a:gd name="adj1" fmla="val -16052"/>
              <a:gd name="adj2" fmla="val 41071"/>
            </a:avLst>
          </a:prstGeom>
          <a:solidFill>
            <a:schemeClr val="accent3">
              <a:lumMod val="40000"/>
              <a:lumOff val="6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smtClean="0">
              <a:solidFill>
                <a:schemeClr val="tx1"/>
              </a:solidFill>
            </a:endParaRPr>
          </a:p>
          <a:p>
            <a:pPr algn="ctr"/>
            <a:r>
              <a:rPr lang="en-IN" sz="1200" dirty="0" smtClean="0">
                <a:solidFill>
                  <a:schemeClr val="tx1"/>
                </a:solidFill>
              </a:rPr>
              <a:t>REB Web UI</a:t>
            </a:r>
            <a:endParaRPr lang="en-IN" sz="1200" dirty="0">
              <a:solidFill>
                <a:schemeClr val="tx1"/>
              </a:solidFill>
            </a:endParaRPr>
          </a:p>
        </p:txBody>
      </p:sp>
      <p:sp>
        <p:nvSpPr>
          <p:cNvPr id="35" name="TextBox 34"/>
          <p:cNvSpPr txBox="1"/>
          <p:nvPr/>
        </p:nvSpPr>
        <p:spPr>
          <a:xfrm>
            <a:off x="696295" y="2853914"/>
            <a:ext cx="948711" cy="104644"/>
          </a:xfrm>
          <a:prstGeom prst="rect">
            <a:avLst/>
          </a:prstGeom>
          <a:noFill/>
          <a:ln w="12700">
            <a:noFill/>
          </a:ln>
        </p:spPr>
        <p:txBody>
          <a:bodyPr wrap="square" lIns="0" tIns="0" rIns="0" bIns="0" rtlCol="0">
            <a:spAutoFit/>
          </a:bodyPr>
          <a:lstStyle/>
          <a:p>
            <a:pPr algn="ctr">
              <a:lnSpc>
                <a:spcPct val="85000"/>
              </a:lnSpc>
              <a:spcAft>
                <a:spcPts val="600"/>
              </a:spcAft>
              <a:buClr>
                <a:schemeClr val="accent2"/>
              </a:buClr>
              <a:buSzPct val="70000"/>
            </a:pPr>
            <a:r>
              <a:rPr lang="en-US" sz="800" b="1" dirty="0" smtClean="0">
                <a:latin typeface="EYInterstate" panose="02000503020000020004" pitchFamily="2" charset="0"/>
                <a:ea typeface="+mj-ea"/>
                <a:cs typeface="Arial" pitchFamily="34" charset="0"/>
              </a:rPr>
              <a:t>HTML &amp; JQuery</a:t>
            </a:r>
            <a:endParaRPr lang="en-IN" sz="800" b="1" dirty="0">
              <a:latin typeface="EYInterstate" panose="02000503020000020004" pitchFamily="2" charset="0"/>
              <a:ea typeface="+mj-ea"/>
              <a:cs typeface="Arial" pitchFamily="34" charset="0"/>
            </a:endParaRPr>
          </a:p>
        </p:txBody>
      </p:sp>
      <p:grpSp>
        <p:nvGrpSpPr>
          <p:cNvPr id="9" name="Group 8"/>
          <p:cNvGrpSpPr/>
          <p:nvPr/>
        </p:nvGrpSpPr>
        <p:grpSpPr>
          <a:xfrm>
            <a:off x="2807031" y="1822218"/>
            <a:ext cx="948711" cy="863869"/>
            <a:chOff x="2735999" y="1579056"/>
            <a:chExt cx="948711" cy="863869"/>
          </a:xfrm>
        </p:grpSpPr>
        <p:sp>
          <p:nvSpPr>
            <p:cNvPr id="40" name="TextBox 39"/>
            <p:cNvSpPr txBox="1"/>
            <p:nvPr/>
          </p:nvSpPr>
          <p:spPr>
            <a:xfrm>
              <a:off x="2735999" y="2338281"/>
              <a:ext cx="948711" cy="104644"/>
            </a:xfrm>
            <a:prstGeom prst="rect">
              <a:avLst/>
            </a:prstGeom>
            <a:noFill/>
            <a:ln w="12700">
              <a:noFill/>
            </a:ln>
          </p:spPr>
          <p:txBody>
            <a:bodyPr wrap="square" lIns="0" tIns="0" rIns="0" bIns="0" rtlCol="0">
              <a:spAutoFit/>
            </a:bodyPr>
            <a:lstStyle/>
            <a:p>
              <a:pPr algn="ctr">
                <a:lnSpc>
                  <a:spcPct val="85000"/>
                </a:lnSpc>
                <a:spcAft>
                  <a:spcPts val="600"/>
                </a:spcAft>
                <a:buClr>
                  <a:schemeClr val="accent2"/>
                </a:buClr>
                <a:buSzPct val="70000"/>
              </a:pPr>
              <a:r>
                <a:rPr lang="en-US" sz="800" b="1" dirty="0" smtClean="0">
                  <a:latin typeface="EYInterstate" panose="02000503020000020004" pitchFamily="2" charset="0"/>
                  <a:ea typeface="+mj-ea"/>
                  <a:cs typeface="Arial" pitchFamily="34" charset="0"/>
                </a:rPr>
                <a:t>Node Server</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0355" y="1579056"/>
              <a:ext cx="720000" cy="720000"/>
            </a:xfrm>
            <a:prstGeom prst="rect">
              <a:avLst/>
            </a:prstGeom>
          </p:spPr>
        </p:pic>
      </p:grpSp>
      <p:grpSp>
        <p:nvGrpSpPr>
          <p:cNvPr id="15" name="Group 14"/>
          <p:cNvGrpSpPr/>
          <p:nvPr/>
        </p:nvGrpSpPr>
        <p:grpSpPr>
          <a:xfrm>
            <a:off x="6819063" y="1836074"/>
            <a:ext cx="948711" cy="925962"/>
            <a:chOff x="6161837" y="2971800"/>
            <a:chExt cx="948711" cy="925962"/>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5182" y="2971800"/>
              <a:ext cx="700924" cy="700924"/>
            </a:xfrm>
            <a:prstGeom prst="rect">
              <a:avLst/>
            </a:prstGeom>
          </p:spPr>
        </p:pic>
        <p:sp>
          <p:nvSpPr>
            <p:cNvPr id="43" name="TextBox 42"/>
            <p:cNvSpPr txBox="1"/>
            <p:nvPr/>
          </p:nvSpPr>
          <p:spPr>
            <a:xfrm>
              <a:off x="6161837" y="3688474"/>
              <a:ext cx="948711" cy="209288"/>
            </a:xfrm>
            <a:prstGeom prst="rect">
              <a:avLst/>
            </a:prstGeom>
            <a:noFill/>
            <a:ln w="12700">
              <a:noFill/>
            </a:ln>
          </p:spPr>
          <p:txBody>
            <a:bodyPr wrap="square" lIns="0" tIns="0" rIns="0" bIns="0" rtlCol="0">
              <a:spAutoFit/>
            </a:bodyPr>
            <a:lstStyle/>
            <a:p>
              <a:pPr algn="ctr">
                <a:lnSpc>
                  <a:spcPct val="85000"/>
                </a:lnSpc>
                <a:spcAft>
                  <a:spcPts val="600"/>
                </a:spcAft>
                <a:buClr>
                  <a:schemeClr val="accent2"/>
                </a:buClr>
                <a:buSzPct val="70000"/>
              </a:pPr>
              <a:r>
                <a:rPr lang="en-US" sz="800" b="1" dirty="0" smtClean="0">
                  <a:latin typeface="EYInterstate" panose="02000503020000020004" pitchFamily="2" charset="0"/>
                  <a:ea typeface="+mj-ea"/>
                  <a:cs typeface="Arial" pitchFamily="34" charset="0"/>
                </a:rPr>
                <a:t>Database SQL Server</a:t>
              </a:r>
              <a:endParaRPr lang="en-IN" sz="800" b="1" dirty="0">
                <a:latin typeface="EYInterstate" panose="02000503020000020004" pitchFamily="2" charset="0"/>
                <a:ea typeface="+mj-ea"/>
                <a:cs typeface="Arial" pitchFamily="34" charset="0"/>
              </a:endParaRPr>
            </a:p>
          </p:txBody>
        </p:sp>
      </p:grpSp>
      <p:grpSp>
        <p:nvGrpSpPr>
          <p:cNvPr id="13" name="Group 12"/>
          <p:cNvGrpSpPr/>
          <p:nvPr/>
        </p:nvGrpSpPr>
        <p:grpSpPr>
          <a:xfrm>
            <a:off x="2802285" y="3363818"/>
            <a:ext cx="948711" cy="949058"/>
            <a:chOff x="2735999" y="2654099"/>
            <a:chExt cx="948711" cy="949058"/>
          </a:xfrm>
        </p:grpSpPr>
        <p:sp>
          <p:nvSpPr>
            <p:cNvPr id="44" name="TextBox 43"/>
            <p:cNvSpPr txBox="1"/>
            <p:nvPr/>
          </p:nvSpPr>
          <p:spPr>
            <a:xfrm>
              <a:off x="2735999" y="3393869"/>
              <a:ext cx="948711" cy="209288"/>
            </a:xfrm>
            <a:prstGeom prst="rect">
              <a:avLst/>
            </a:prstGeom>
            <a:noFill/>
            <a:ln w="12700">
              <a:noFill/>
            </a:ln>
          </p:spPr>
          <p:txBody>
            <a:bodyPr wrap="square" lIns="0" tIns="0" rIns="0" bIns="0" rtlCol="0">
              <a:spAutoFit/>
            </a:bodyPr>
            <a:lstStyle/>
            <a:p>
              <a:pPr algn="ctr">
                <a:lnSpc>
                  <a:spcPct val="85000"/>
                </a:lnSpc>
                <a:spcAft>
                  <a:spcPts val="600"/>
                </a:spcAft>
                <a:buClr>
                  <a:schemeClr val="accent2"/>
                </a:buClr>
                <a:buSzPct val="70000"/>
              </a:pPr>
              <a:r>
                <a:rPr lang="en-US" sz="800" b="1" dirty="0" smtClean="0">
                  <a:latin typeface="EYInterstate" panose="02000503020000020004" pitchFamily="2" charset="0"/>
                  <a:ea typeface="+mj-ea"/>
                  <a:cs typeface="Arial" pitchFamily="34" charset="0"/>
                </a:rPr>
                <a:t>Python Server for ML Algorithm</a:t>
              </a:r>
            </a:p>
          </p:txBody>
        </p:sp>
        <p:pic>
          <p:nvPicPr>
            <p:cNvPr id="48" name="Picture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2249" y="2654099"/>
              <a:ext cx="720000" cy="720000"/>
            </a:xfrm>
            <a:prstGeom prst="rect">
              <a:avLst/>
            </a:prstGeom>
          </p:spPr>
        </p:pic>
      </p:grpSp>
      <p:grpSp>
        <p:nvGrpSpPr>
          <p:cNvPr id="20" name="Group 19"/>
          <p:cNvGrpSpPr/>
          <p:nvPr/>
        </p:nvGrpSpPr>
        <p:grpSpPr>
          <a:xfrm>
            <a:off x="4714875" y="1781494"/>
            <a:ext cx="1196711" cy="1072420"/>
            <a:chOff x="3973643" y="3837429"/>
            <a:chExt cx="1196711" cy="1072420"/>
          </a:xfrm>
        </p:grpSpPr>
        <p:sp>
          <p:nvSpPr>
            <p:cNvPr id="49" name="TextBox 48"/>
            <p:cNvSpPr txBox="1"/>
            <p:nvPr/>
          </p:nvSpPr>
          <p:spPr>
            <a:xfrm>
              <a:off x="4097644" y="4700561"/>
              <a:ext cx="948711" cy="209288"/>
            </a:xfrm>
            <a:prstGeom prst="rect">
              <a:avLst/>
            </a:prstGeom>
            <a:noFill/>
            <a:ln w="12700">
              <a:noFill/>
            </a:ln>
          </p:spPr>
          <p:txBody>
            <a:bodyPr wrap="square" lIns="0" tIns="0" rIns="0" bIns="0" rtlCol="0">
              <a:spAutoFit/>
            </a:bodyPr>
            <a:lstStyle/>
            <a:p>
              <a:pPr algn="ctr">
                <a:lnSpc>
                  <a:spcPct val="85000"/>
                </a:lnSpc>
                <a:spcAft>
                  <a:spcPts val="600"/>
                </a:spcAft>
                <a:buClr>
                  <a:schemeClr val="accent2"/>
                </a:buClr>
                <a:buSzPct val="70000"/>
              </a:pPr>
              <a:r>
                <a:rPr lang="en-US" sz="800" b="1" dirty="0" smtClean="0">
                  <a:latin typeface="EYInterstate" panose="02000503020000020004" pitchFamily="2" charset="0"/>
                  <a:ea typeface="+mj-ea"/>
                  <a:cs typeface="Arial" pitchFamily="34" charset="0"/>
                </a:rPr>
                <a:t>REB Blockchain Frame Work</a:t>
              </a:r>
              <a:endParaRPr lang="en-IN" sz="800" b="1" dirty="0">
                <a:latin typeface="EYInterstate" panose="02000503020000020004" pitchFamily="2" charset="0"/>
                <a:ea typeface="+mj-ea"/>
                <a:cs typeface="Arial" pitchFamily="34" charset="0"/>
              </a:endParaRPr>
            </a:p>
          </p:txBody>
        </p:sp>
        <p:pic>
          <p:nvPicPr>
            <p:cNvPr id="52" name="Picture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73643" y="3837429"/>
              <a:ext cx="1196711" cy="718027"/>
            </a:xfrm>
            <a:prstGeom prst="rect">
              <a:avLst/>
            </a:prstGeom>
          </p:spPr>
        </p:pic>
      </p:grpSp>
      <p:sp>
        <p:nvSpPr>
          <p:cNvPr id="53" name="TextBox 52"/>
          <p:cNvSpPr txBox="1"/>
          <p:nvPr/>
        </p:nvSpPr>
        <p:spPr>
          <a:xfrm>
            <a:off x="2752663" y="1338331"/>
            <a:ext cx="948711" cy="177347"/>
          </a:xfrm>
          <a:prstGeom prst="rect">
            <a:avLst/>
          </a:prstGeom>
          <a:solidFill>
            <a:schemeClr val="accent2">
              <a:lumMod val="60000"/>
              <a:lumOff val="40000"/>
            </a:schemeClr>
          </a:solidFill>
          <a:ln w="12700">
            <a:noFill/>
          </a:ln>
        </p:spPr>
        <p:txBody>
          <a:bodyPr wrap="square" lIns="0" tIns="36000" rIns="0" bIns="36000" rtlCol="0" anchor="ctr" anchorCtr="0">
            <a:spAutoFit/>
          </a:bodyPr>
          <a:lstStyle/>
          <a:p>
            <a:pPr algn="ctr">
              <a:lnSpc>
                <a:spcPct val="85000"/>
              </a:lnSpc>
              <a:spcAft>
                <a:spcPts val="600"/>
              </a:spcAft>
              <a:buClr>
                <a:schemeClr val="accent2"/>
              </a:buClr>
              <a:buSzPct val="70000"/>
            </a:pPr>
            <a:r>
              <a:rPr lang="en-US" sz="800" b="1" dirty="0" smtClean="0">
                <a:latin typeface="EYInterstate" panose="02000503020000020004" pitchFamily="2" charset="0"/>
                <a:ea typeface="+mj-ea"/>
                <a:cs typeface="Arial" pitchFamily="34" charset="0"/>
              </a:rPr>
              <a:t>Business Tier</a:t>
            </a:r>
            <a:endParaRPr lang="en-IN" sz="800" b="1" dirty="0">
              <a:latin typeface="EYInterstate" panose="02000503020000020004" pitchFamily="2" charset="0"/>
              <a:ea typeface="+mj-ea"/>
              <a:cs typeface="Arial" pitchFamily="34" charset="0"/>
            </a:endParaRPr>
          </a:p>
        </p:txBody>
      </p:sp>
      <p:sp>
        <p:nvSpPr>
          <p:cNvPr id="54" name="TextBox 53"/>
          <p:cNvSpPr txBox="1"/>
          <p:nvPr/>
        </p:nvSpPr>
        <p:spPr>
          <a:xfrm>
            <a:off x="791544" y="1349297"/>
            <a:ext cx="948711" cy="180000"/>
          </a:xfrm>
          <a:prstGeom prst="rect">
            <a:avLst/>
          </a:prstGeom>
          <a:solidFill>
            <a:schemeClr val="accent2">
              <a:lumMod val="60000"/>
              <a:lumOff val="40000"/>
            </a:schemeClr>
          </a:solidFill>
          <a:ln w="12700">
            <a:noFill/>
          </a:ln>
        </p:spPr>
        <p:txBody>
          <a:bodyPr wrap="square" lIns="0" tIns="36000" rIns="0" bIns="36000" rtlCol="0" anchor="ctr" anchorCtr="0">
            <a:spAutoFit/>
          </a:bodyPr>
          <a:lstStyle/>
          <a:p>
            <a:pPr algn="ctr">
              <a:lnSpc>
                <a:spcPct val="85000"/>
              </a:lnSpc>
              <a:spcAft>
                <a:spcPts val="600"/>
              </a:spcAft>
              <a:buClr>
                <a:schemeClr val="accent2"/>
              </a:buClr>
              <a:buSzPct val="70000"/>
            </a:pPr>
            <a:r>
              <a:rPr lang="en-US" sz="800" b="1" dirty="0" smtClean="0">
                <a:latin typeface="EYInterstate" panose="02000503020000020004" pitchFamily="2" charset="0"/>
                <a:ea typeface="+mj-ea"/>
                <a:cs typeface="Arial" pitchFamily="34" charset="0"/>
              </a:rPr>
              <a:t>Web Tier</a:t>
            </a:r>
            <a:endParaRPr lang="en-IN" sz="800" b="1" dirty="0">
              <a:latin typeface="EYInterstate" panose="02000503020000020004" pitchFamily="2" charset="0"/>
              <a:ea typeface="+mj-ea"/>
              <a:cs typeface="Arial" pitchFamily="34" charset="0"/>
            </a:endParaRPr>
          </a:p>
        </p:txBody>
      </p:sp>
      <p:sp>
        <p:nvSpPr>
          <p:cNvPr id="57" name="TextBox 56"/>
          <p:cNvSpPr txBox="1"/>
          <p:nvPr/>
        </p:nvSpPr>
        <p:spPr>
          <a:xfrm>
            <a:off x="4812962" y="1304184"/>
            <a:ext cx="948711" cy="245640"/>
          </a:xfrm>
          <a:prstGeom prst="rect">
            <a:avLst/>
          </a:prstGeom>
          <a:solidFill>
            <a:schemeClr val="accent2">
              <a:lumMod val="60000"/>
              <a:lumOff val="40000"/>
            </a:schemeClr>
          </a:solidFill>
          <a:ln w="12700">
            <a:noFill/>
          </a:ln>
        </p:spPr>
        <p:txBody>
          <a:bodyPr wrap="square" lIns="0" tIns="36000" rIns="0" bIns="0" rtlCol="0" anchor="ctr" anchorCtr="0">
            <a:spAutoFit/>
          </a:bodyPr>
          <a:lstStyle/>
          <a:p>
            <a:pPr algn="ctr">
              <a:lnSpc>
                <a:spcPct val="85000"/>
              </a:lnSpc>
              <a:spcAft>
                <a:spcPts val="600"/>
              </a:spcAft>
              <a:buClr>
                <a:schemeClr val="accent2"/>
              </a:buClr>
              <a:buSzPct val="70000"/>
            </a:pPr>
            <a:r>
              <a:rPr lang="en-US" sz="800" b="1" dirty="0" smtClean="0">
                <a:latin typeface="EYInterstate" panose="02000503020000020004" pitchFamily="2" charset="0"/>
                <a:ea typeface="+mj-ea"/>
                <a:cs typeface="Arial" pitchFamily="34" charset="0"/>
              </a:rPr>
              <a:t>REB BC Frame work</a:t>
            </a:r>
            <a:endParaRPr lang="en-IN" sz="800" b="1" dirty="0">
              <a:latin typeface="EYInterstate" panose="02000503020000020004" pitchFamily="2" charset="0"/>
              <a:ea typeface="+mj-ea"/>
              <a:cs typeface="Arial" pitchFamily="34" charset="0"/>
            </a:endParaRPr>
          </a:p>
        </p:txBody>
      </p:sp>
      <p:sp>
        <p:nvSpPr>
          <p:cNvPr id="58" name="TextBox 57"/>
          <p:cNvSpPr txBox="1"/>
          <p:nvPr/>
        </p:nvSpPr>
        <p:spPr>
          <a:xfrm>
            <a:off x="6819063" y="1356506"/>
            <a:ext cx="948711" cy="140996"/>
          </a:xfrm>
          <a:prstGeom prst="rect">
            <a:avLst/>
          </a:prstGeom>
          <a:solidFill>
            <a:schemeClr val="accent2">
              <a:lumMod val="60000"/>
              <a:lumOff val="40000"/>
            </a:schemeClr>
          </a:solidFill>
          <a:ln w="12700">
            <a:noFill/>
          </a:ln>
        </p:spPr>
        <p:txBody>
          <a:bodyPr wrap="square" lIns="0" tIns="36000" rIns="0" bIns="0" rtlCol="0" anchor="ctr" anchorCtr="0">
            <a:spAutoFit/>
          </a:bodyPr>
          <a:lstStyle/>
          <a:p>
            <a:pPr algn="ctr">
              <a:lnSpc>
                <a:spcPct val="85000"/>
              </a:lnSpc>
              <a:spcAft>
                <a:spcPts val="600"/>
              </a:spcAft>
              <a:buClr>
                <a:schemeClr val="accent2"/>
              </a:buClr>
              <a:buSzPct val="70000"/>
            </a:pPr>
            <a:r>
              <a:rPr lang="en-US" sz="800" b="1" dirty="0" smtClean="0">
                <a:latin typeface="EYInterstate" panose="02000503020000020004" pitchFamily="2" charset="0"/>
                <a:ea typeface="+mj-ea"/>
                <a:cs typeface="Arial" pitchFamily="34" charset="0"/>
              </a:rPr>
              <a:t>Database Tier</a:t>
            </a:r>
            <a:endParaRPr lang="en-IN" sz="800" b="1" dirty="0">
              <a:latin typeface="EYInterstate" panose="02000503020000020004" pitchFamily="2" charset="0"/>
              <a:ea typeface="+mj-ea"/>
              <a:cs typeface="Arial" pitchFamily="34" charset="0"/>
            </a:endParaRPr>
          </a:p>
        </p:txBody>
      </p:sp>
      <p:cxnSp>
        <p:nvCxnSpPr>
          <p:cNvPr id="25" name="Straight Arrow Connector 24"/>
          <p:cNvCxnSpPr/>
          <p:nvPr/>
        </p:nvCxnSpPr>
        <p:spPr>
          <a:xfrm>
            <a:off x="2028825" y="2182218"/>
            <a:ext cx="778206" cy="0"/>
          </a:xfrm>
          <a:prstGeom prst="straightConnector1">
            <a:avLst/>
          </a:prstGeom>
          <a:ln w="9525">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3"/>
          </p:cNvCxnSpPr>
          <p:nvPr/>
        </p:nvCxnSpPr>
        <p:spPr>
          <a:xfrm>
            <a:off x="3641387" y="2182218"/>
            <a:ext cx="930613" cy="0"/>
          </a:xfrm>
          <a:prstGeom prst="straightConnector1">
            <a:avLst/>
          </a:prstGeom>
          <a:ln w="9525">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48" idx="1"/>
          </p:cNvCxnSpPr>
          <p:nvPr/>
        </p:nvCxnSpPr>
        <p:spPr>
          <a:xfrm>
            <a:off x="1725991" y="2749270"/>
            <a:ext cx="1192544" cy="974548"/>
          </a:xfrm>
          <a:prstGeom prst="straightConnector1">
            <a:avLst/>
          </a:prstGeom>
          <a:ln w="9525">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rot="16200000" flipH="1">
            <a:off x="5177494" y="779461"/>
            <a:ext cx="219818" cy="4012032"/>
          </a:xfrm>
          <a:prstGeom prst="bentConnector3">
            <a:avLst>
              <a:gd name="adj1" fmla="val 203995"/>
            </a:avLst>
          </a:prstGeom>
          <a:ln w="9525">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48" idx="3"/>
          </p:cNvCxnSpPr>
          <p:nvPr/>
        </p:nvCxnSpPr>
        <p:spPr>
          <a:xfrm flipV="1">
            <a:off x="3638535" y="2234540"/>
            <a:ext cx="4017736" cy="1489278"/>
          </a:xfrm>
          <a:prstGeom prst="bentConnector3">
            <a:avLst>
              <a:gd name="adj1" fmla="val 117092"/>
            </a:avLst>
          </a:prstGeom>
          <a:ln w="9525">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4112911"/>
      </p:ext>
    </p:extLst>
  </p:cSld>
  <p:clrMapOvr>
    <a:masterClrMapping/>
  </p:clrMapOvr>
  <p:timing>
    <p:tnLst>
      <p:par>
        <p:cTn id="1" dur="indefinite" restart="never" nodeType="tmRoot"/>
      </p:par>
    </p:tnLst>
  </p:timing>
</p:sld>
</file>

<file path=ppt/theme/theme1.xml><?xml version="1.0" encoding="utf-8"?>
<a:theme xmlns:a="http://schemas.openxmlformats.org/drawingml/2006/main" name="EY_regular_presentation">
  <a:themeElements>
    <a:clrScheme name="Custom 1">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2.xml><?xml version="1.0" encoding="utf-8"?>
<a:theme xmlns:a="http://schemas.openxmlformats.org/drawingml/2006/main" name="EY light projection">
  <a:themeElements>
    <a:clrScheme name="Custom 1">
      <a:dk1>
        <a:srgbClr val="000000"/>
      </a:dk1>
      <a:lt1>
        <a:srgbClr val="808080"/>
      </a:lt1>
      <a:dk2>
        <a:srgbClr val="FFFFFF"/>
      </a:dk2>
      <a:lt2>
        <a:srgbClr val="808080"/>
      </a:lt2>
      <a:accent1>
        <a:srgbClr val="808080"/>
      </a:accent1>
      <a:accent2>
        <a:srgbClr val="FFD2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3.xml><?xml version="1.0" encoding="utf-8"?>
<a:theme xmlns:a="http://schemas.openxmlformats.org/drawingml/2006/main" name="EY dark print">
  <a:themeElements>
    <a:clrScheme name="Custom 2">
      <a:dk1>
        <a:srgbClr val="FFFFFF"/>
      </a:dk1>
      <a:lt1>
        <a:srgbClr val="FFFFFF"/>
      </a:lt1>
      <a:dk2>
        <a:srgbClr val="333333"/>
      </a:dk2>
      <a:lt2>
        <a:srgbClr val="FFE60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4.xml><?xml version="1.0" encoding="utf-8"?>
<a:theme xmlns:a="http://schemas.openxmlformats.org/drawingml/2006/main" name="EY dark projection">
  <a:themeElements>
    <a:clrScheme name="Custom 4">
      <a:dk1>
        <a:srgbClr val="FFFFFF"/>
      </a:dk1>
      <a:lt1>
        <a:srgbClr val="FFFFFF"/>
      </a:lt1>
      <a:dk2>
        <a:srgbClr val="333333"/>
      </a:dk2>
      <a:lt2>
        <a:srgbClr val="FFD200"/>
      </a:lt2>
      <a:accent1>
        <a:srgbClr val="808080"/>
      </a:accent1>
      <a:accent2>
        <a:srgbClr val="FFD2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2187</TotalTime>
  <Words>391</Words>
  <Application>Microsoft Office PowerPoint</Application>
  <PresentationFormat>On-screen Show (4:3)</PresentationFormat>
  <Paragraphs>53</Paragraphs>
  <Slides>3</Slides>
  <Notes>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3</vt:i4>
      </vt:variant>
    </vt:vector>
  </HeadingPairs>
  <TitlesOfParts>
    <vt:vector size="10" baseType="lpstr">
      <vt:lpstr>Arial</vt:lpstr>
      <vt:lpstr>Calibri</vt:lpstr>
      <vt:lpstr>EYInterstate</vt:lpstr>
      <vt:lpstr>EY_regular_presentation</vt:lpstr>
      <vt:lpstr>EY light projection</vt:lpstr>
      <vt:lpstr>EY dark print</vt:lpstr>
      <vt:lpstr>EY dark projection</vt:lpstr>
      <vt:lpstr>Real Estate Blockchain (REB)</vt:lpstr>
      <vt:lpstr> REB – Work Flow</vt:lpstr>
      <vt:lpstr> REB – Architectural Design with Technology Stack</vt:lpstr>
    </vt:vector>
  </TitlesOfParts>
  <Company>Ernst &amp; Young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(Arial bold 30 point)</dc:title>
  <dc:creator>Laura Lenz</dc:creator>
  <cp:lastModifiedBy>Rajkumar Aili</cp:lastModifiedBy>
  <cp:revision>119</cp:revision>
  <dcterms:created xsi:type="dcterms:W3CDTF">2013-03-28T16:00:50Z</dcterms:created>
  <dcterms:modified xsi:type="dcterms:W3CDTF">2018-05-28T13:48:17Z</dcterms:modified>
</cp:coreProperties>
</file>