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:Priyadharshini P</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422721104033</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6567</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5</cp:revision>
  <dcterms:created xsi:type="dcterms:W3CDTF">2024-04-12T14:32:00Z</dcterms:created>
  <dcterms:modified xsi:type="dcterms:W3CDTF">2024-04-12T18:18:18Z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