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D5B7-4B69-01B7-A473-AEFE022AE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58F34-9225-83D1-8BE9-DFA843DD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F7E42-7892-18B9-3B61-3394D12B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FDFB-C02D-4953-B487-90E5CA70235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6876-608C-90DA-5288-5BF26DB2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C06FB-D70E-0F46-F9FC-5FA5E344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6980-A8B6-431C-AE25-45BB5C7A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15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3280-ED16-0CB3-886A-5385CCBA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3F729-61C5-5298-A6E9-E55C697C5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6FFF-A075-F9B0-7708-A094C59D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FDFB-C02D-4953-B487-90E5CA70235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7723F-F64A-A540-DE29-817B33F3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0C909-BDD1-35B9-4636-B1070C5D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6980-A8B6-431C-AE25-45BB5C7A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41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EF418-B0FA-6799-C789-D16B0465F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8FBF1-479F-03FB-D4A5-B6593BAF7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BD750-1DCC-83FD-C2AF-AC0EFAAA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FDFB-C02D-4953-B487-90E5CA70235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B30E-5E19-B275-0FA3-BCFEAA2B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E1DB6-E5B1-ACF4-C6F8-A2F3694B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6980-A8B6-431C-AE25-45BB5C7A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13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DA98-69FF-782D-7F56-56B0E919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C7E1-C16B-EE4E-5EA7-0C3345B6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767E-438A-B04F-19D7-C7990BD5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FDFB-C02D-4953-B487-90E5CA70235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68049-4813-2854-FAE1-6F462BF7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C501C-B8EB-6E6B-11BF-7A58DEDA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6980-A8B6-431C-AE25-45BB5C7A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83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911C-14C1-CC61-9751-0771967F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F4555-CC48-DF06-2302-6E3C51B95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A4196-4814-FE98-89BC-23638A4B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FDFB-C02D-4953-B487-90E5CA70235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907E8-A036-C9A0-9569-3AA3F80F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05C24-694B-5B61-AACA-B938623F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6980-A8B6-431C-AE25-45BB5C7A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0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CD90-AB8F-0040-C36F-11552F61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F9F3-61AF-496E-9BBC-BF8E954CA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0B3DA-890A-DBA8-8F92-CC995CD98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0B340-D75A-3F5A-5DCE-E46C2770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FDFB-C02D-4953-B487-90E5CA70235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C31F0-1BD3-A025-A199-3A563993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A2620-546D-0DC0-590D-9AD756FA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6980-A8B6-431C-AE25-45BB5C7A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8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7902-03ED-947F-37FC-6B167BECF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148E5-F73E-C975-28A6-913DDB171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79013-EAD2-D2FB-1072-A66D97EB4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0CC8C-8989-6004-C6A3-2622C1D28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23559-D50C-C55B-6C9D-F4A55ADED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37090-00B5-B08F-B91C-341C38E9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FDFB-C02D-4953-B487-90E5CA70235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83EB7-14C0-7295-5F38-C192CFE4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8F85F-257B-BA7D-730D-D3D772BB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6980-A8B6-431C-AE25-45BB5C7A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51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D305-5B5B-76A4-0BA3-D7C1D890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817DE-BCC4-BE6B-B364-D553651F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FDFB-C02D-4953-B487-90E5CA70235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6A5A7-2364-A7FD-CC1D-3B45ED48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9479D-316F-75DB-2014-6B47E967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6980-A8B6-431C-AE25-45BB5C7A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47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AE5EB-D491-E8BF-7A49-8F59470B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FDFB-C02D-4953-B487-90E5CA70235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D91E17-84E8-4DC3-E9B1-11F17076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653E6-46B8-C655-41B9-27A572AF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6980-A8B6-431C-AE25-45BB5C7A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31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1E3E-07D6-A676-BBE2-FCC72EAE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391FD-ABBC-1563-0688-495FBBA50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B79F1-429E-9784-801B-C5AB641FB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6F803-A416-A30D-3493-64F7906A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FDFB-C02D-4953-B487-90E5CA70235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D921E-E097-A67B-1C63-547723B0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62B46-11A4-D2E1-279A-5C51AD8DF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6980-A8B6-431C-AE25-45BB5C7A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07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7D8A-D9D4-74CE-73F4-8BA789C6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1F2EA-FC80-03D9-0F4C-2EA658F6F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D5B7C-5517-5734-6593-2E8B59E49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D0EC4-35BA-54BC-160B-B1799216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FDFB-C02D-4953-B487-90E5CA70235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7A79A-3BBB-0404-4D42-2906E3F9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13BD0-BAEE-4A41-5B7A-0B1530FD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6980-A8B6-431C-AE25-45BB5C7A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74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4347D-F3A5-3EB7-D908-5E5A806D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CF312-361A-F019-0DD0-378E701A4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F9607-EE16-A5DB-1403-57E63E640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DFDFB-C02D-4953-B487-90E5CA70235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B1333-1C74-4F4A-A6FC-D9F9776B9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18A57-4B7E-0D47-4D80-2A23C9612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C6980-A8B6-431C-AE25-45BB5C7AE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30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7" Type="http://schemas.openxmlformats.org/officeDocument/2006/relationships/hyperlink" Target="http://localhost:8081/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calhost:3000/" TargetMode="External"/><Relationship Id="rId5" Type="http://schemas.openxmlformats.org/officeDocument/2006/relationships/hyperlink" Target="http://localhost:9090/" TargetMode="External"/><Relationship Id="rId4" Type="http://schemas.openxmlformats.org/officeDocument/2006/relationships/hyperlink" Target="http://localhost:8000/apidoc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BB153-DC49-0D62-C867-DF0FDBEAF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66867"/>
              </p:ext>
            </p:extLst>
          </p:nvPr>
        </p:nvGraphicFramePr>
        <p:xfrm>
          <a:off x="838200" y="1591900"/>
          <a:ext cx="10515600" cy="33832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521536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034499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68938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URL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95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Airflow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hlinkClick r:id="rId2"/>
                        </a:rPr>
                        <a:t>http://localhost:8080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Orchestrate ML pipelines (train → evaluate → deploy)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579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MLflow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hlinkClick r:id="rId3"/>
                        </a:rPr>
                        <a:t>http://localhost:5000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Track experiments, models, and metrics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058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Model Service (Flask)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hlinkClick r:id="rId4"/>
                        </a:rPr>
                        <a:t>http://localhost:8000/apidocs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Swagger UI for model predictions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35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Prometheus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hlinkClick r:id="rId5"/>
                        </a:rPr>
                        <a:t>http://localhost:9090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Collect metrics (latency, requests,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393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Grafana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hlinkClick r:id="rId6"/>
                        </a:rPr>
                        <a:t>http://localhost:3000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Visualize metrics from Prometheus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899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Jenkins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hlinkClick r:id="rId7"/>
                        </a:rPr>
                        <a:t>http://localhost:8081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CI/CD pipeline automation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849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97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596B9B-818D-E6B6-EAED-34939A9CB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9" y="1966708"/>
            <a:ext cx="11803122" cy="2924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F516DF-9AD2-A779-739D-2CC9B769C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9" y="1966708"/>
            <a:ext cx="11803122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0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BF9A420-9F54-0CBC-0714-F7611C96F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68" y="1733403"/>
            <a:ext cx="10646063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7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7AB144-E093-AE8A-21A0-E01C0C6C2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2" y="792251"/>
            <a:ext cx="11255715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99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Anitha Nithiyanandham</dc:creator>
  <cp:lastModifiedBy>Anitha Nithiyanandham</cp:lastModifiedBy>
  <cp:revision>5</cp:revision>
  <dcterms:created xsi:type="dcterms:W3CDTF">2025-10-06T14:42:54Z</dcterms:created>
  <dcterms:modified xsi:type="dcterms:W3CDTF">2025-10-07T08:44:05Z</dcterms:modified>
</cp:coreProperties>
</file>