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US" sz="2400" dirty="0" err="1"/>
              <a:t>E.Nithya</a:t>
            </a:r>
            <a:r>
              <a:rPr lang="en-US" sz="2400" dirty="0"/>
              <a:t> </a:t>
            </a:r>
          </a:p>
          <a:p>
            <a:r>
              <a:rPr lang="en-US" sz="2400" dirty="0"/>
              <a:t>REGISTER NO      </a:t>
            </a:r>
            <a:r>
              <a:rPr lang="en-US" sz="2400"/>
              <a:t>: 312216177 (asunm1621312216177)</a:t>
            </a:r>
            <a:endParaRPr lang="en-US" sz="2400" dirty="0"/>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576</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 R</cp:lastModifiedBy>
  <cp:revision>18</cp:revision>
  <dcterms:created xsi:type="dcterms:W3CDTF">2024-03-29T15:07:22Z</dcterms:created>
  <dcterms:modified xsi:type="dcterms:W3CDTF">2024-08-31T10:40:18Z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