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Srinithi 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2428m0107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995654075905DCEA5C64E5C7A655CC51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24bsds150srinithir@skacas.ac.in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12871" y="3849628"/>
            <a:ext cx="4002168" cy="214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61975-CDB3-9129-D8B6-156FC4B3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12871" y="1403221"/>
            <a:ext cx="4002168" cy="2145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5022" y="2587858"/>
            <a:ext cx="4792433" cy="26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1178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 J</dc:creator>
  <cp:lastModifiedBy>loura nahomi</cp:lastModifiedBy>
  <cp:revision>3</cp:revision>
  <dcterms:modified xsi:type="dcterms:W3CDTF">2025-09-04T11:46:02Z</dcterms:modified>
</cp:coreProperties>
</file>