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Srinithi R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2428m0107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24bsds150srinithir@skacas.ac.in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12871" y="3849628"/>
            <a:ext cx="4002168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912871" y="1403221"/>
            <a:ext cx="4002168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5022" y="2587858"/>
            <a:ext cx="4792433" cy="269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1174</Words>
  <Application>Microsoft Office PowerPoint</Application>
  <PresentationFormat>Widescreen</PresentationFormat>
  <Paragraphs>126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Anto J</cp:lastModifiedBy>
  <cp:revision>2</cp:revision>
  <dcterms:modified xsi:type="dcterms:W3CDTF">2025-09-04T11:00:35Z</dcterms:modified>
</cp:coreProperties>
</file>